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10977-DD46-4CF3-A5E2-E1B81B6C15C0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D3A2C-D9B0-4FC8-8D6A-5F3DA5E75E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2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3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9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3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4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8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7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4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5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2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2859C-B168-4312-BDB4-8EB953CB24A5}" type="datetimeFigureOut">
              <a:rPr lang="en-US" smtClean="0"/>
              <a:pPr/>
              <a:t>3/7/2013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A4B5A-AA8F-41A5-A9AE-EF2ACBDB9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kob.salom@yahoo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0187" y="765175"/>
            <a:ext cx="8683625" cy="73025"/>
            <a:chOff x="0" y="0"/>
            <a:chExt cx="5470" cy="46"/>
          </a:xfrm>
        </p:grpSpPr>
        <p:sp>
          <p:nvSpPr>
            <p:cNvPr id="5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b="1" i="1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endParaRPr>
            </a:p>
          </p:txBody>
        </p:sp>
        <p:sp>
          <p:nvSpPr>
            <p:cNvPr id="6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b="1" i="1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457200" y="3143248"/>
            <a:ext cx="86868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39713">
              <a:lnSpc>
                <a:spcPct val="85000"/>
              </a:lnSpc>
              <a:defRPr/>
            </a:pPr>
            <a:r>
              <a:rPr lang="en-US" sz="4000" b="1" dirty="0" err="1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MindGenomics</a:t>
            </a:r>
            <a:r>
              <a:rPr lang="en-US" sz="40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 </a:t>
            </a:r>
            <a:r>
              <a:rPr lang="en-US" sz="4000" b="1" dirty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In </a:t>
            </a:r>
            <a:r>
              <a:rPr lang="en-US" sz="40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Serbia</a:t>
            </a:r>
            <a:endParaRPr lang="en-US" sz="4000" b="1" dirty="0">
              <a:solidFill>
                <a:srgbClr val="333399"/>
              </a:solidFill>
              <a:ea typeface="+mn-ea"/>
              <a:cs typeface="+mn-cs"/>
              <a:sym typeface="Helvetica Neue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4282" y="5715016"/>
            <a:ext cx="86868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39713">
              <a:lnSpc>
                <a:spcPct val="85000"/>
              </a:lnSpc>
              <a:defRPr/>
            </a:pPr>
            <a:r>
              <a:rPr lang="sr-Latn-CS" sz="18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07.03.2013.			</a:t>
            </a:r>
            <a:r>
              <a:rPr lang="sr-Latn-CS" sz="2800" b="1" dirty="0" smtClean="0">
                <a:solidFill>
                  <a:srgbClr val="333399"/>
                </a:solidFill>
                <a:sym typeface="Helvetica Neue" charset="0"/>
              </a:rPr>
              <a:t>SANU </a:t>
            </a:r>
            <a:r>
              <a:rPr lang="sr-Latn-CS" sz="18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			Jakob Salom</a:t>
            </a:r>
            <a:endParaRPr lang="en-US" sz="1800" b="1" dirty="0">
              <a:solidFill>
                <a:srgbClr val="333399"/>
              </a:solidFill>
              <a:ea typeface="+mn-ea"/>
              <a:cs typeface="+mn-cs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1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0187" y="765175"/>
            <a:ext cx="8683625" cy="73025"/>
            <a:chOff x="0" y="0"/>
            <a:chExt cx="5470" cy="46"/>
          </a:xfrm>
        </p:grpSpPr>
        <p:sp>
          <p:nvSpPr>
            <p:cNvPr id="5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b="1" i="1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endParaRPr>
            </a:p>
          </p:txBody>
        </p:sp>
        <p:sp>
          <p:nvSpPr>
            <p:cNvPr id="6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b="1" i="1">
                <a:solidFill>
                  <a:srgbClr val="000000"/>
                </a:solidFill>
                <a:latin typeface="Times New Roman" pitchFamily="18" charset="0"/>
                <a:sym typeface="Times New Roman" pitchFamily="18" charset="0"/>
              </a:endParaRP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>
          <a:xfrm>
            <a:off x="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39713" algn="l">
              <a:lnSpc>
                <a:spcPct val="85000"/>
              </a:lnSpc>
              <a:defRPr/>
            </a:pPr>
            <a:r>
              <a:rPr lang="en-US" sz="2400" b="1" dirty="0" err="1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MindGenomics</a:t>
            </a:r>
            <a:r>
              <a:rPr lang="en-US" sz="24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 </a:t>
            </a:r>
            <a:r>
              <a:rPr lang="en-US" sz="2400" b="1" dirty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In </a:t>
            </a:r>
            <a:r>
              <a:rPr lang="en-US" sz="2400" b="1" dirty="0" smtClean="0">
                <a:solidFill>
                  <a:srgbClr val="333399"/>
                </a:solidFill>
                <a:ea typeface="+mn-ea"/>
                <a:cs typeface="+mn-cs"/>
                <a:sym typeface="Helvetica Neue" charset="0"/>
              </a:rPr>
              <a:t>Serbia</a:t>
            </a:r>
            <a:endParaRPr lang="en-US" sz="2400" b="1" dirty="0">
              <a:solidFill>
                <a:srgbClr val="333399"/>
              </a:solidFill>
              <a:ea typeface="+mn-ea"/>
              <a:cs typeface="+mn-cs"/>
              <a:sym typeface="Helvetica Neue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76200" y="990600"/>
            <a:ext cx="8458200" cy="5638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x-none" sz="2400" dirty="0"/>
              <a:t>Creating an ICE – Institute of </a:t>
            </a:r>
            <a:r>
              <a:rPr lang="x-none" sz="2400"/>
              <a:t>Competitive </a:t>
            </a:r>
            <a:r>
              <a:rPr lang="sr-Latn-RS" sz="2400" dirty="0" smtClean="0"/>
              <a:t>E</a:t>
            </a:r>
            <a:r>
              <a:rPr lang="x-none" sz="2400" smtClean="0"/>
              <a:t>xcellence </a:t>
            </a:r>
            <a:r>
              <a:rPr lang="x-none" sz="2400" dirty="0"/>
              <a:t>unit in Mathematical </a:t>
            </a:r>
            <a:br>
              <a:rPr lang="x-none" sz="2400" dirty="0"/>
            </a:br>
            <a:r>
              <a:rPr lang="x-none" sz="2400" dirty="0"/>
              <a:t>      Institute SANU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x-none" sz="2400" dirty="0"/>
              <a:t>MindGenomics training – April, 2013 </a:t>
            </a:r>
            <a:r>
              <a:rPr lang="x-none" sz="2400" dirty="0" smtClean="0"/>
              <a:t>  </a:t>
            </a:r>
            <a:r>
              <a:rPr lang="x-none" sz="2400" u="sng" dirty="0" smtClean="0">
                <a:hlinkClick r:id="rId2"/>
              </a:rPr>
              <a:t>jakob.salom@yahoo.com</a:t>
            </a:r>
            <a:endParaRPr lang="x-none" sz="2400" dirty="0" smtClean="0"/>
          </a:p>
          <a:p>
            <a:pPr marL="0" indent="0">
              <a:buNone/>
            </a:pPr>
            <a:r>
              <a:rPr lang="x-none" sz="2400" dirty="0" smtClean="0"/>
              <a:t>     LOOP</a:t>
            </a:r>
            <a:r>
              <a:rPr lang="x-none" sz="2400" dirty="0"/>
              <a:t>: Working </a:t>
            </a:r>
            <a:r>
              <a:rPr lang="x-none" sz="2400"/>
              <a:t>with </a:t>
            </a:r>
            <a:r>
              <a:rPr lang="en-US" sz="2400" dirty="0" smtClean="0"/>
              <a:t>customer</a:t>
            </a:r>
            <a:r>
              <a:rPr lang="sr-Latn-RS" sz="2400" dirty="0" smtClean="0"/>
              <a:t>s</a:t>
            </a:r>
            <a:endParaRPr lang="en-US" sz="2400" dirty="0"/>
          </a:p>
          <a:p>
            <a:pPr marL="800100" lvl="2" indent="0">
              <a:buNone/>
            </a:pPr>
            <a:r>
              <a:rPr lang="x-none" dirty="0"/>
              <a:t>Finding </a:t>
            </a:r>
            <a:r>
              <a:rPr lang="x-none" dirty="0" smtClean="0"/>
              <a:t>a customer, </a:t>
            </a:r>
            <a:endParaRPr lang="en-US" dirty="0"/>
          </a:p>
          <a:p>
            <a:pPr marL="800100" lvl="2" indent="0">
              <a:buNone/>
            </a:pPr>
            <a:r>
              <a:rPr lang="x-none" dirty="0"/>
              <a:t>Creating necessary data </a:t>
            </a:r>
            <a:r>
              <a:rPr lang="x-none"/>
              <a:t>- </a:t>
            </a:r>
            <a:r>
              <a:rPr lang="x-none" smtClean="0"/>
              <a:t>silos, </a:t>
            </a:r>
            <a:r>
              <a:rPr lang="x-none" dirty="0"/>
              <a:t>elements </a:t>
            </a:r>
            <a:r>
              <a:rPr lang="x-none"/>
              <a:t>and </a:t>
            </a:r>
            <a:r>
              <a:rPr lang="sr-Latn-RS" dirty="0" smtClean="0"/>
              <a:t>rating </a:t>
            </a:r>
            <a:r>
              <a:rPr lang="x-none" smtClean="0"/>
              <a:t>questions</a:t>
            </a:r>
            <a:r>
              <a:rPr lang="x-none" dirty="0"/>
              <a:t>,</a:t>
            </a:r>
            <a:endParaRPr lang="en-US" dirty="0"/>
          </a:p>
          <a:p>
            <a:pPr marL="800100" lvl="2" indent="0">
              <a:buNone/>
            </a:pPr>
            <a:r>
              <a:rPr lang="x-none"/>
              <a:t>Performing </a:t>
            </a:r>
            <a:r>
              <a:rPr lang="sr-Latn-RS" dirty="0" smtClean="0"/>
              <a:t>study</a:t>
            </a:r>
            <a:r>
              <a:rPr lang="x-none" smtClean="0"/>
              <a:t> (</a:t>
            </a:r>
            <a:r>
              <a:rPr lang="sr-Latn-RS" dirty="0" smtClean="0"/>
              <a:t>polling </a:t>
            </a:r>
            <a:r>
              <a:rPr lang="x-none" smtClean="0"/>
              <a:t>200 </a:t>
            </a:r>
            <a:r>
              <a:rPr lang="x-none" dirty="0"/>
              <a:t>to 300 individuals),</a:t>
            </a:r>
            <a:endParaRPr lang="en-US" dirty="0"/>
          </a:p>
          <a:p>
            <a:pPr marL="800100" lvl="2" indent="0">
              <a:buNone/>
            </a:pPr>
            <a:r>
              <a:rPr lang="x-none" dirty="0"/>
              <a:t>The answers are processed on </a:t>
            </a:r>
            <a:r>
              <a:rPr lang="x-none" dirty="0" smtClean="0"/>
              <a:t>the „MindGenomics</a:t>
            </a:r>
            <a:r>
              <a:rPr lang="x-none" dirty="0"/>
              <a:t>“ server,</a:t>
            </a:r>
            <a:endParaRPr lang="en-US" dirty="0"/>
          </a:p>
          <a:p>
            <a:pPr marL="800100" lvl="2" indent="0">
              <a:buNone/>
            </a:pPr>
            <a:r>
              <a:rPr lang="x-none" dirty="0"/>
              <a:t>The </a:t>
            </a:r>
            <a:r>
              <a:rPr lang="x-none"/>
              <a:t>processing </a:t>
            </a:r>
            <a:r>
              <a:rPr lang="x-none" smtClean="0"/>
              <a:t>resu</a:t>
            </a:r>
            <a:r>
              <a:rPr lang="sr-Latn-RS" dirty="0" smtClean="0"/>
              <a:t>l</a:t>
            </a:r>
            <a:r>
              <a:rPr lang="x-none" smtClean="0"/>
              <a:t>ts</a:t>
            </a:r>
            <a:r>
              <a:rPr lang="sr-Latn-CS" dirty="0" smtClean="0"/>
              <a:t> are</a:t>
            </a:r>
            <a:r>
              <a:rPr lang="x-none" smtClean="0"/>
              <a:t>:</a:t>
            </a:r>
            <a:endParaRPr lang="en-US" dirty="0"/>
          </a:p>
          <a:p>
            <a:pPr marL="1257300" lvl="3" indent="0">
              <a:buNone/>
            </a:pPr>
            <a:r>
              <a:rPr lang="x-none" dirty="0" smtClean="0"/>
              <a:t>a</a:t>
            </a:r>
            <a:r>
              <a:rPr lang="x-none" smtClean="0"/>
              <a:t>) Defin</a:t>
            </a:r>
            <a:r>
              <a:rPr lang="sr-Latn-RS" dirty="0" smtClean="0"/>
              <a:t>e</a:t>
            </a:r>
            <a:r>
              <a:rPr lang="x-none" smtClean="0"/>
              <a:t> </a:t>
            </a:r>
            <a:r>
              <a:rPr lang="x-none" dirty="0"/>
              <a:t>characteristics of the new product </a:t>
            </a:r>
            <a:r>
              <a:rPr lang="x-none"/>
              <a:t>- </a:t>
            </a:r>
            <a:r>
              <a:rPr lang="x-none" smtClean="0"/>
              <a:t>br</a:t>
            </a:r>
            <a:r>
              <a:rPr lang="sr-Latn-RS" dirty="0" smtClean="0"/>
              <a:t>a</a:t>
            </a:r>
            <a:r>
              <a:rPr lang="x-none" smtClean="0"/>
              <a:t>nd</a:t>
            </a:r>
            <a:endParaRPr lang="en-US" dirty="0"/>
          </a:p>
          <a:p>
            <a:pPr marL="1257300" lvl="3" indent="0">
              <a:buNone/>
            </a:pPr>
            <a:r>
              <a:rPr lang="x-none" dirty="0" smtClean="0"/>
              <a:t>b</a:t>
            </a:r>
            <a:r>
              <a:rPr lang="x-none" smtClean="0"/>
              <a:t>) Creat</a:t>
            </a:r>
            <a:r>
              <a:rPr lang="sr-Latn-RS" dirty="0" smtClean="0"/>
              <a:t>e</a:t>
            </a:r>
            <a:r>
              <a:rPr lang="x-none" smtClean="0"/>
              <a:t> gro</a:t>
            </a:r>
            <a:r>
              <a:rPr lang="sr-Latn-RS" dirty="0" smtClean="0"/>
              <a:t>u</a:t>
            </a:r>
            <a:r>
              <a:rPr lang="x-none" smtClean="0"/>
              <a:t>ps </a:t>
            </a:r>
            <a:r>
              <a:rPr lang="x-none" dirty="0"/>
              <a:t>of clients (types)</a:t>
            </a:r>
            <a:br>
              <a:rPr lang="x-none" dirty="0"/>
            </a:br>
            <a:r>
              <a:rPr lang="x-none" smtClean="0"/>
              <a:t>     </a:t>
            </a:r>
            <a:r>
              <a:rPr lang="sr-Latn-RS" dirty="0"/>
              <a:t>P</a:t>
            </a:r>
            <a:r>
              <a:rPr lang="x-none" smtClean="0"/>
              <a:t>lac</a:t>
            </a:r>
            <a:r>
              <a:rPr lang="sr-Latn-RS" dirty="0" smtClean="0"/>
              <a:t>e</a:t>
            </a:r>
            <a:r>
              <a:rPr lang="x-none" smtClean="0"/>
              <a:t> </a:t>
            </a:r>
            <a:r>
              <a:rPr lang="x-none" dirty="0"/>
              <a:t>a specific client into one of the created groups based on a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>            </a:t>
            </a:r>
            <a:r>
              <a:rPr lang="x-none" smtClean="0"/>
              <a:t>few </a:t>
            </a:r>
            <a:r>
              <a:rPr lang="sr-Latn-RS" dirty="0" smtClean="0"/>
              <a:t>topic specific </a:t>
            </a:r>
            <a:r>
              <a:rPr lang="x-none" smtClean="0"/>
              <a:t>questions </a:t>
            </a:r>
            <a:r>
              <a:rPr lang="x-none" dirty="0"/>
              <a:t>(typing)</a:t>
            </a:r>
            <a:br>
              <a:rPr lang="x-none" dirty="0"/>
            </a:br>
            <a:r>
              <a:rPr lang="x-none" smtClean="0"/>
              <a:t>     Offer </a:t>
            </a:r>
            <a:r>
              <a:rPr lang="x-none" dirty="0"/>
              <a:t>the client the product that his group prefers</a:t>
            </a:r>
            <a:endParaRPr lang="en-US" dirty="0"/>
          </a:p>
          <a:p>
            <a:pPr marL="800100" lvl="2" indent="0">
              <a:buNone/>
            </a:pPr>
            <a:r>
              <a:rPr lang="x-none" dirty="0"/>
              <a:t>First results can be seen after one month:  END LOOP</a:t>
            </a: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x-none" sz="2400"/>
              <a:t>IPSI Transactions special </a:t>
            </a:r>
            <a:r>
              <a:rPr lang="x-none" sz="2400" dirty="0"/>
              <a:t>issue on MindGenomics.</a:t>
            </a:r>
            <a:endParaRPr lang="en-US" sz="2400" dirty="0"/>
          </a:p>
          <a:p>
            <a:pPr marL="0" indent="0">
              <a:buNone/>
            </a:pPr>
            <a:r>
              <a:rPr lang="x-none" sz="2400" dirty="0"/>
              <a:t>IPSI Transactions (Adanced Research and Internet Research)  journals are young </a:t>
            </a:r>
            <a:br>
              <a:rPr lang="x-none" sz="2400" dirty="0"/>
            </a:br>
            <a:r>
              <a:rPr lang="x-none" sz="2400" dirty="0"/>
              <a:t>        and will be evaluated </a:t>
            </a:r>
            <a:r>
              <a:rPr lang="x-none" sz="2400"/>
              <a:t>for </a:t>
            </a:r>
            <a:r>
              <a:rPr lang="sr-Latn-RS" sz="2400" smtClean="0"/>
              <a:t>the </a:t>
            </a:r>
            <a:r>
              <a:rPr lang="x-none" sz="2400" smtClean="0"/>
              <a:t>SCI </a:t>
            </a:r>
            <a:r>
              <a:rPr lang="x-none" sz="2400" dirty="0"/>
              <a:t>list in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871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Jakob</dc:creator>
  <cp:lastModifiedBy>Jakob</cp:lastModifiedBy>
  <cp:revision>5</cp:revision>
  <dcterms:created xsi:type="dcterms:W3CDTF">2013-03-06T20:52:28Z</dcterms:created>
  <dcterms:modified xsi:type="dcterms:W3CDTF">2013-03-07T11:43:26Z</dcterms:modified>
</cp:coreProperties>
</file>