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1026" name="Picture 2" descr="C:\Users\vladisav\Desktop\PHD\_PPT JOINT TUTORIAL\WSN\ETAI2011 copy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3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10242" name="Picture 2" descr="C:\Users\vladisav\Desktop\PHD\_PPT JOINT TUTORIAL\WSN\ETAI2011 copy.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11266" name="Picture 2" descr="C:\Users\vladisav\Desktop\PHD\_PPT JOINT TUTORIAL\WSN\ETAI2011 copy.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2050" name="Picture 2" descr="C:\Users\vladisav\Desktop\PHD\_PPT JOINT TUTORIAL\WSN\ETAI2011 copy.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1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074" name="Picture 2" descr="C:\Users\vladisav\Desktop\PHD\_PPT JOINT TUTORIAL\WSN\ETAI2011 copy.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8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098" name="Picture 2" descr="C:\Users\vladisav\Desktop\PHD\_PPT JOINT TUTORIAL\WSN\ETAI2011 copy.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0"/>
            <a:ext cx="9165771" cy="687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122" name="Picture 2" descr="C:\Users\vladisav\Desktop\PHD\_PPT JOINT TUTORIAL\WSN\ETAI2011 copy.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6146" name="Picture 2" descr="C:\Users\vladisav\Desktop\PHD\_PPT JOINT TUTORIAL\WSN\ETAI2011 copy.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7170" name="Picture 2" descr="C:\Users\vladisav\Desktop\PHD\_PPT JOINT TUTORIAL\WSN\ETAI2011 copy.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8194" name="Picture 2" descr="C:\Users\vladisav\Desktop\PHD\_PPT JOINT TUTORIAL\WSN\ETAI2011 copy.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05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9218" name="Picture 2" descr="C:\Users\vladisav\Desktop\PHD\_PPT JOINT TUTORIAL\WSN\ETAI2011 copy.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vladisav</dc:creator>
  <cp:lastModifiedBy>vladisav</cp:lastModifiedBy>
  <cp:revision>1</cp:revision>
  <dcterms:created xsi:type="dcterms:W3CDTF">2006-08-16T00:00:00Z</dcterms:created>
  <dcterms:modified xsi:type="dcterms:W3CDTF">2012-11-16T12:38:16Z</dcterms:modified>
</cp:coreProperties>
</file>