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96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9" r:id="rId5"/>
    <p:sldId id="258" r:id="rId6"/>
    <p:sldId id="262" r:id="rId7"/>
    <p:sldId id="270" r:id="rId8"/>
    <p:sldId id="263" r:id="rId9"/>
    <p:sldId id="265" r:id="rId10"/>
    <p:sldId id="266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74" d="100"/>
          <a:sy n="74" d="100"/>
        </p:scale>
        <p:origin x="-8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63577-67BF-4143-A601-602AED497514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4AD35-A564-4418-9F30-55993300E037}" type="slidenum">
              <a:rPr lang="en-US" smtClean="0"/>
              <a:pPr/>
              <a:t>‹#›</a:t>
            </a:fld>
            <a:r>
              <a:rPr lang="en-US" dirty="0" smtClean="0"/>
              <a:t>/14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2D84C-5093-4F00-A3C6-3C1FD16EF8D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DA439-20A3-4298-A728-D0F49CE890AE}" type="slidenum">
              <a:rPr lang="en-US" smtClean="0"/>
              <a:pPr/>
              <a:t>‹#›</a:t>
            </a:fld>
            <a:r>
              <a:rPr lang="en-US" dirty="0" smtClean="0"/>
              <a:t>/14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DA439-20A3-4298-A728-D0F49CE890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DA439-20A3-4298-A728-D0F49CE890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DA439-20A3-4298-A728-D0F49CE890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3D9E-9160-4CB4-802E-8DDFF87B46BE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5682-066B-4C84-B677-78C3B3D0E8AA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A1D-365B-4093-B462-2E6EC5DFA4CF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8363D9E-9160-4CB4-802E-8DDFF87B46BE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89474A-8004-4389-B746-7136BF0455AA}" type="slidenum">
              <a:rPr lang="en-US" smtClean="0"/>
              <a:pPr/>
              <a:t>‹#›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2229-BCBE-4B9A-B77F-3594CBF6C79F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8992-3A8C-4CEE-84C0-A287D6511215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30FC-A576-41A1-9E2D-27653853C8FB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594EA7-20B6-4248-8F7E-8A4A96B35F09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6C55EB-30FF-4699-8965-ADE780D95F00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7F90-05B9-46BA-9B92-14370F3AFC50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BE41-23C1-475C-9D85-241DF6864CC7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2229-BCBE-4B9A-B77F-3594CBF6C79F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r>
              <a:rPr lang="en-US" dirty="0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EA4A-F6FC-4D0D-A6A3-4AC41622014F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5682-066B-4C84-B677-78C3B3D0E8AA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A1D-365B-4093-B462-2E6EC5DFA4CF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8992-3A8C-4CEE-84C0-A287D6511215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30FC-A576-41A1-9E2D-27653853C8FB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4EA7-20B6-4248-8F7E-8A4A96B35F09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55EB-30FF-4699-8965-ADE780D95F00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7F90-05B9-46BA-9B92-14370F3AFC50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r>
              <a:rPr lang="en-US" dirty="0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BE41-23C1-475C-9D85-241DF6864CC7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EA4A-F6FC-4D0D-A6A3-4AC41622014F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944BF90-8327-4AB9-8AC5-88F0290A8842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89474A-8004-4389-B746-7136BF0455AA}" type="slidenum">
              <a:rPr lang="en-US" smtClean="0"/>
              <a:pPr/>
              <a:t>‹#›</a:t>
            </a:fld>
            <a:r>
              <a:rPr lang="en-US" dirty="0" smtClean="0"/>
              <a:t>/14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ver dir="rd"/>
  </p:transition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944BF90-8327-4AB9-8AC5-88F0290A8842}" type="datetime1">
              <a:rPr lang="en-US" smtClean="0"/>
              <a:pPr/>
              <a:t>12/25/2012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89474A-8004-4389-B746-7136BF0455AA}" type="slidenum">
              <a:rPr lang="en-US" smtClean="0"/>
              <a:pPr/>
              <a:t>‹#›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over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Mind genomics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99938"/>
            <a:ext cx="5257800" cy="1752600"/>
          </a:xfrm>
        </p:spPr>
        <p:txBody>
          <a:bodyPr/>
          <a:lstStyle/>
          <a:p>
            <a:r>
              <a:rPr lang="en-US" dirty="0" smtClean="0"/>
              <a:t>“From tomato pieces to world peace”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563880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Damjan Komlenac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06567" y="6172200"/>
            <a:ext cx="4437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School of Electrical Engineering Belgrade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you feel like you </a:t>
            </a:r>
            <a:br>
              <a:rPr lang="en-US" dirty="0" smtClean="0"/>
            </a:br>
            <a:r>
              <a:rPr lang="en-US" dirty="0" smtClean="0"/>
              <a:t>felt last year – total panel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329517"/>
            <a:ext cx="8229600" cy="4164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10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elements drive each </a:t>
            </a:r>
            <a:br>
              <a:rPr lang="en-US" dirty="0" smtClean="0"/>
            </a:br>
            <a:r>
              <a:rPr lang="en-US" dirty="0" smtClean="0"/>
              <a:t>dominant feeling : total panel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528679"/>
            <a:ext cx="8229600" cy="37659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11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Gender Differences</a:t>
            </a:r>
          </a:p>
          <a:p>
            <a:r>
              <a:rPr lang="en-US" dirty="0" smtClean="0"/>
              <a:t>Age groups</a:t>
            </a:r>
          </a:p>
          <a:p>
            <a:r>
              <a:rPr lang="en-US" dirty="0" smtClean="0"/>
              <a:t>Ethnic groups</a:t>
            </a:r>
          </a:p>
          <a:p>
            <a:r>
              <a:rPr lang="en-US" dirty="0" smtClean="0"/>
              <a:t>Mind-Sets</a:t>
            </a:r>
          </a:p>
          <a:p>
            <a:pPr lvl="1"/>
            <a:r>
              <a:rPr lang="en-US" dirty="0" smtClean="0"/>
              <a:t>Strong positive actions</a:t>
            </a:r>
          </a:p>
          <a:p>
            <a:pPr lvl="1"/>
            <a:r>
              <a:rPr lang="en-US" dirty="0" smtClean="0"/>
              <a:t>Right social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12</a:t>
            </a:fld>
            <a:r>
              <a:rPr lang="en-US" smtClean="0"/>
              <a:t>/14</a:t>
            </a:r>
            <a:endParaRPr lang="en-US" dirty="0"/>
          </a:p>
        </p:txBody>
      </p:sp>
      <p:pic>
        <p:nvPicPr>
          <p:cNvPr id="2050" name="Picture 2" descr="D:\Damjan\Master\PSZ\MindGenomic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276600"/>
            <a:ext cx="2143125" cy="2133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amjan\Master\PSZ\MindGenomics\World-Pea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11938" y="4191000"/>
            <a:ext cx="2532062" cy="20256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Summa summarum and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Food industry</a:t>
            </a:r>
          </a:p>
          <a:p>
            <a:r>
              <a:rPr lang="en-US" dirty="0" smtClean="0"/>
              <a:t>Marketing for all kinds of products</a:t>
            </a:r>
          </a:p>
          <a:p>
            <a:r>
              <a:rPr lang="en-US" dirty="0" smtClean="0"/>
              <a:t>Weight lose</a:t>
            </a:r>
          </a:p>
          <a:p>
            <a:r>
              <a:rPr lang="en-US" dirty="0" smtClean="0"/>
              <a:t>More competitive careers for students</a:t>
            </a:r>
          </a:p>
          <a:p>
            <a:pPr lvl="1"/>
            <a:r>
              <a:rPr lang="en-US" dirty="0" smtClean="0"/>
              <a:t>Niger</a:t>
            </a:r>
            <a:endParaRPr lang="en-US" dirty="0" smtClean="0"/>
          </a:p>
          <a:p>
            <a:r>
              <a:rPr lang="en-US" dirty="0" err="1" smtClean="0"/>
              <a:t>Nominom</a:t>
            </a:r>
            <a:endParaRPr lang="en-US" dirty="0" smtClean="0"/>
          </a:p>
          <a:p>
            <a:pPr lvl="1"/>
            <a:r>
              <a:rPr lang="en-US" dirty="0" smtClean="0"/>
              <a:t>Making mind typing procedure popular</a:t>
            </a:r>
          </a:p>
          <a:p>
            <a:pPr lvl="1"/>
            <a:r>
              <a:rPr lang="en-US" dirty="0" smtClean="0"/>
              <a:t>Find out more about yourself</a:t>
            </a:r>
          </a:p>
          <a:p>
            <a:pPr lvl="1"/>
            <a:r>
              <a:rPr lang="en-US" dirty="0" smtClean="0"/>
              <a:t>Targeted advertisements</a:t>
            </a:r>
          </a:p>
          <a:p>
            <a:r>
              <a:rPr lang="en-US" dirty="0" smtClean="0"/>
              <a:t>World peace </a:t>
            </a:r>
          </a:p>
          <a:p>
            <a:pPr lvl="1"/>
            <a:r>
              <a:rPr lang="en-US" dirty="0" smtClean="0"/>
              <a:t>Columbia university, Peter Coleman</a:t>
            </a:r>
          </a:p>
          <a:p>
            <a:pPr lvl="1"/>
            <a:r>
              <a:rPr lang="en-US" dirty="0" smtClean="0"/>
              <a:t>Three mindsets of Palestinians and Israelis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13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Howard </a:t>
            </a:r>
            <a:r>
              <a:rPr lang="en-US" dirty="0" err="1" smtClean="0"/>
              <a:t>Moskowitz</a:t>
            </a:r>
            <a:endParaRPr lang="en-US" dirty="0" smtClean="0"/>
          </a:p>
          <a:p>
            <a:r>
              <a:rPr lang="en-US" dirty="0" smtClean="0"/>
              <a:t>What mind genomics is</a:t>
            </a:r>
          </a:p>
          <a:p>
            <a:r>
              <a:rPr lang="en-US" dirty="0" smtClean="0"/>
              <a:t>How it works</a:t>
            </a:r>
          </a:p>
          <a:p>
            <a:r>
              <a:rPr lang="en-US" dirty="0" smtClean="0"/>
              <a:t>Example</a:t>
            </a:r>
          </a:p>
          <a:p>
            <a:r>
              <a:rPr lang="de-DE" dirty="0" smtClean="0"/>
              <a:t>Summa summarum and more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2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/>
              <a:t>Dr. Howard </a:t>
            </a:r>
            <a:r>
              <a:rPr lang="en-US" dirty="0" err="1" smtClean="0"/>
              <a:t>Moskowitz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86800" cy="43251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Clients :</a:t>
            </a:r>
          </a:p>
          <a:p>
            <a:pPr lvl="1">
              <a:buNone/>
            </a:pPr>
            <a:r>
              <a:rPr lang="en-US" dirty="0" smtClean="0"/>
              <a:t>	Pepsi(s), Coca cola, Microsoft, HP, McDonald's, Ford, Heineken, Master Card, L’Oreal…</a:t>
            </a:r>
          </a:p>
          <a:p>
            <a:r>
              <a:rPr lang="en-US" dirty="0" smtClean="0"/>
              <a:t>How it started? - Chunky  spaghetti sauce</a:t>
            </a:r>
          </a:p>
          <a:p>
            <a:r>
              <a:rPr lang="en-US" dirty="0" smtClean="0"/>
              <a:t>Awards:</a:t>
            </a:r>
          </a:p>
          <a:p>
            <a:pPr lvl="1"/>
            <a:r>
              <a:rPr lang="en-US" dirty="0" smtClean="0"/>
              <a:t>2012 Edison Award for Innovation.</a:t>
            </a:r>
          </a:p>
          <a:p>
            <a:pPr lvl="1"/>
            <a:r>
              <a:rPr lang="en-US" dirty="0" smtClean="0"/>
              <a:t>2010 Sigma Xi's Walston Chubb </a:t>
            </a:r>
          </a:p>
          <a:p>
            <a:pPr lvl="1">
              <a:buNone/>
            </a:pPr>
            <a:r>
              <a:rPr lang="en-US" dirty="0" smtClean="0"/>
              <a:t>	Award for Innovation.</a:t>
            </a:r>
          </a:p>
          <a:p>
            <a:pPr lvl="1"/>
            <a:r>
              <a:rPr lang="en-US" dirty="0" smtClean="0"/>
              <a:t>2005 Charles Coolidge </a:t>
            </a:r>
            <a:r>
              <a:rPr lang="en-US" dirty="0" err="1" smtClean="0"/>
              <a:t>Parlin</a:t>
            </a:r>
            <a:r>
              <a:rPr lang="en-US" dirty="0" smtClean="0"/>
              <a:t> Marketing Research Award</a:t>
            </a:r>
          </a:p>
          <a:p>
            <a:pPr lvl="1">
              <a:buNone/>
            </a:pPr>
            <a:r>
              <a:rPr lang="en-US" dirty="0" smtClean="0"/>
              <a:t>	…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3</a:t>
            </a:fld>
            <a:r>
              <a:rPr lang="en-US" smtClean="0"/>
              <a:t>/14</a:t>
            </a:r>
            <a:endParaRPr lang="en-US" dirty="0"/>
          </a:p>
        </p:txBody>
      </p:sp>
      <p:pic>
        <p:nvPicPr>
          <p:cNvPr id="1027" name="Picture 3" descr="D:\Damjan\Master\PSZ\MindGenomics\Moskowit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914400"/>
            <a:ext cx="22860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mind genomics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Mind Genomics, the science of everyday experience, is the research discipline guiding our work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“People don’t know their true preferences or their real feelings. If they don’t know them, they can’t articulate them”.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Horizontal segmentation</a:t>
            </a:r>
          </a:p>
          <a:p>
            <a:pPr lvl="1"/>
            <a:r>
              <a:rPr lang="en-US" dirty="0" smtClean="0"/>
              <a:t>There is no better, there is only different,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which </a:t>
            </a:r>
            <a:r>
              <a:rPr lang="en-US" dirty="0" smtClean="0"/>
              <a:t>suits to different kinds of people. – Democracy.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4</a:t>
            </a:fld>
            <a:r>
              <a:rPr lang="en-US" smtClean="0"/>
              <a:t>/14</a:t>
            </a:r>
            <a:endParaRPr lang="en-US" dirty="0"/>
          </a:p>
        </p:txBody>
      </p:sp>
      <p:pic>
        <p:nvPicPr>
          <p:cNvPr id="8194" name="Picture 2" descr="D:\Damjan\Master\PSZ\MindGenomics\brai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91200" y="4114800"/>
            <a:ext cx="2762250" cy="16097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Works by presenting people with a group of ideas and getting their reactions</a:t>
            </a:r>
          </a:p>
          <a:p>
            <a:r>
              <a:rPr lang="en-US" dirty="0" smtClean="0"/>
              <a:t>Reveals segments and what to tell them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Does all of this quickly..in a few days..and at very affordable costs</a:t>
            </a:r>
          </a:p>
          <a:p>
            <a:r>
              <a:rPr lang="en-US" dirty="0" smtClean="0"/>
              <a:t>Has an excellent track record across disciplines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5</a:t>
            </a:fld>
            <a:r>
              <a:rPr lang="en-US" smtClean="0"/>
              <a:t>/14</a:t>
            </a:r>
            <a:endParaRPr lang="en-US" dirty="0"/>
          </a:p>
        </p:txBody>
      </p:sp>
      <p:pic>
        <p:nvPicPr>
          <p:cNvPr id="7170" name="Picture 2" descr="D:\Damjan\Master\PSZ\MindGenomics\mind rea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429000"/>
            <a:ext cx="2362200" cy="177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1295400"/>
          </a:xfrm>
        </p:spPr>
        <p:txBody>
          <a:bodyPr>
            <a:noAutofit/>
          </a:bodyPr>
          <a:lstStyle/>
          <a:p>
            <a:r>
              <a:rPr lang="en-US" sz="2900" dirty="0" smtClean="0">
                <a:ln w="6350">
                  <a:noFill/>
                </a:ln>
              </a:rPr>
              <a:t>Example:</a:t>
            </a:r>
            <a:br>
              <a:rPr lang="en-US" sz="2900" dirty="0" smtClean="0">
                <a:ln w="6350">
                  <a:noFill/>
                </a:ln>
              </a:rPr>
            </a:br>
            <a:r>
              <a:rPr lang="en-US" sz="2900" dirty="0" smtClean="0">
                <a:ln w="6350">
                  <a:noFill/>
                </a:ln>
              </a:rPr>
              <a:t>How </a:t>
            </a:r>
            <a:r>
              <a:rPr lang="en-US" sz="2900" dirty="0" smtClean="0">
                <a:ln w="6350">
                  <a:noFill/>
                </a:ln>
              </a:rPr>
              <a:t>to advertise seafood that comes from </a:t>
            </a:r>
            <a:br>
              <a:rPr lang="en-US" sz="2900" dirty="0" smtClean="0">
                <a:ln w="6350">
                  <a:noFill/>
                </a:ln>
              </a:rPr>
            </a:br>
            <a:r>
              <a:rPr lang="en-US" sz="2900" dirty="0" smtClean="0">
                <a:ln w="6350">
                  <a:noFill/>
                </a:ln>
              </a:rPr>
              <a:t>the Gulf of Mexico since massive oil spill in 2010</a:t>
            </a:r>
            <a:r>
              <a:rPr lang="en-US" sz="2900" dirty="0" smtClean="0">
                <a:ln w="6350">
                  <a:noFill/>
                </a:ln>
              </a:rPr>
              <a:t>?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6</a:t>
            </a:fld>
            <a:r>
              <a:rPr lang="en-US" smtClean="0"/>
              <a:t>/14</a:t>
            </a:r>
            <a:endParaRPr lang="en-US" dirty="0"/>
          </a:p>
        </p:txBody>
      </p:sp>
      <p:pic>
        <p:nvPicPr>
          <p:cNvPr id="5" name="Picture 3" descr="D:\Damjan\Master\PSZ\MindGenomics\Delux-Seafood-Station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029200" y="4267200"/>
            <a:ext cx="3557196" cy="2362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D:\Damjan\Master\PSZ\MindGenomics\seafood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828800"/>
            <a:ext cx="3352800" cy="2231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D:\Damjan\Master\PSZ\MindGenomics\gulf-oil-spill-killing-wildlife-hermit-crabs_21358_600x45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981200"/>
            <a:ext cx="3693458" cy="2092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5" descr="D:\Damjan\Master\PSZ\MindGenomics\1278601221-4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267200"/>
            <a:ext cx="3124200" cy="2343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page to the interview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12520" y="2249488"/>
            <a:ext cx="6918960" cy="432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7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test concept and </a:t>
            </a:r>
            <a:br>
              <a:rPr lang="en-US" dirty="0" smtClean="0"/>
            </a:br>
            <a:r>
              <a:rPr lang="en-US" dirty="0" smtClean="0"/>
              <a:t>rating scale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12520" y="2249488"/>
            <a:ext cx="6918960" cy="432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8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test concept and </a:t>
            </a:r>
            <a:br>
              <a:rPr lang="en-US" dirty="0" smtClean="0"/>
            </a:br>
            <a:r>
              <a:rPr lang="en-US" dirty="0" smtClean="0"/>
              <a:t>‘primary emotion’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12520" y="2249488"/>
            <a:ext cx="6918960" cy="432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474A-8004-4389-B746-7136BF0455AA}" type="slidenum">
              <a:rPr lang="en-US" smtClean="0"/>
              <a:pPr/>
              <a:t>9</a:t>
            </a:fld>
            <a:r>
              <a:rPr lang="en-US" smtClean="0"/>
              <a:t>/14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716</TotalTime>
  <Words>193</Words>
  <Application>Microsoft Office PowerPoint</Application>
  <PresentationFormat>On-screen Show (4:3)</PresentationFormat>
  <Paragraphs>78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Apex</vt:lpstr>
      <vt:lpstr>Urban</vt:lpstr>
      <vt:lpstr>Mind genomics</vt:lpstr>
      <vt:lpstr>Content</vt:lpstr>
      <vt:lpstr>Dr. Howard Moskowitz</vt:lpstr>
      <vt:lpstr>What mind genomics is</vt:lpstr>
      <vt:lpstr>How it works</vt:lpstr>
      <vt:lpstr>Example: How to advertise seafood that comes from  the Gulf of Mexico since massive oil spill in 2010?</vt:lpstr>
      <vt:lpstr>Welcome page to the interview </vt:lpstr>
      <vt:lpstr>Sample test concept and  rating scale</vt:lpstr>
      <vt:lpstr>Sample test concept and  ‘primary emotion’</vt:lpstr>
      <vt:lpstr>What makes you feel like you  felt last year – total panel</vt:lpstr>
      <vt:lpstr>What elements drive each  dominant feeling : total panel</vt:lpstr>
      <vt:lpstr>Other results</vt:lpstr>
      <vt:lpstr>Summa summarum and more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 genomics</dc:title>
  <dc:creator>Komlenac</dc:creator>
  <cp:lastModifiedBy>Komlenac</cp:lastModifiedBy>
  <cp:revision>98</cp:revision>
  <dcterms:created xsi:type="dcterms:W3CDTF">2012-12-05T00:48:15Z</dcterms:created>
  <dcterms:modified xsi:type="dcterms:W3CDTF">2012-12-25T15:35:06Z</dcterms:modified>
</cp:coreProperties>
</file>