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zana" initials="S" lastIdx="4" clrIdx="0">
    <p:extLst>
      <p:ext uri="{19B8F6BF-5375-455C-9EA6-DF929625EA0E}">
        <p15:presenceInfo xmlns:p15="http://schemas.microsoft.com/office/powerpoint/2012/main" userId="Sne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FD0-BF3A-4E66-8C4C-401D09841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7106C-D264-4453-B18B-297BE07B9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EB1DF-0831-4F12-89BC-25D87D91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AB49-903D-4F5E-84BB-F550EC08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4097-32FA-45B3-81C9-9DCA377A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2F99-8A8C-49AF-BC20-88177300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9B724-30B5-4D27-9FBE-4184E6C6B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991F-AC06-493F-A365-4312FA96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BB19-776A-4D0C-8A7D-5EEC49BE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8517-62F4-44EC-91C9-1C5BBC00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96FC5-5348-4A8B-A48E-A73B777FB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0F060-4D16-4313-BF61-F2F63BEE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178E3-2617-484E-A755-5EE97681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0187-CABA-401F-88CA-DD6E5267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801C-6C64-4057-8052-1C7FEE37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034D-1375-43E5-AEB5-B0419DB9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046D-B153-41B9-93E2-FCCFC4A9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7D16C-9DA0-4FAF-BA90-825299C8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3B416-6D7E-4C34-9F1A-E6F8DA65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DA6D-E78F-487A-B370-B89DE599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8064-4850-4B4C-B03F-21F1E44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A062-AFA6-4BC0-9941-5C8C7B51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722C2-C298-441E-8D35-4CD818FB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9CEA-B152-49AC-BC77-FAD76A1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809B-479F-43DE-868A-36C90A6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1C53-6113-407B-9B66-DFA0DFC8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EBEE-9DFA-4C44-A527-91F5B012C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7BAC8-C8D9-47DA-AD61-1212B7044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BC842-E408-4479-B8E5-0F5573CD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0CF15-5E30-4B34-B1DA-EAD0B6D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028B-68D6-4E49-BF9B-6ADD4F2B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2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2548-CC81-4E2B-9C13-A4E7611E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EBB7A-619F-49D9-9443-BFB1E1DC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459CB-D9B7-4449-8405-295F3B98E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C0409-7175-4C65-9FC0-320CAE11A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3FA18-B326-44D5-9B3D-AA57204D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CB3F1-4555-4D19-BD67-40EC6C21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E1B793-63CA-4CDC-BB0B-ACD5F65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80063-744C-4152-BCFD-F5E6C79C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CBAD-1DF2-4D6E-A31E-5CE1D874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6524-89E0-40A6-96B7-E8F8DC23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0D1F0-A749-4340-B71C-84D315BF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606C9-FAD9-486E-8D57-8A4BB5C2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5D9DF-CA3B-490B-BB37-EC508CEC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F28F1-8839-48E2-BD00-ADB44903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F514-26DB-4DFA-88C6-91219232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DF80-70C2-41B8-8715-F1E1E03F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3C24-682F-4F7E-9DEF-7FE92885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57B0C-C528-4BBE-84F8-5582C6E93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0C657-EA47-4224-8640-2CA2CF4A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10124-691E-454D-882A-FED5D25D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3D24C-340E-4B63-B80F-1144B358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0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1CDC-41EC-44EC-AF09-F3B97BB4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00FE1-8710-47D1-BFF5-0B1E0EDAB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89277-8CA1-4247-B912-B7C6E14F9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3E67A-7BA9-45EF-AF8F-CF74E999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39EBF-5A21-4A3D-AB96-9B717945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355AF-E7B0-4366-959B-7F3BF0BA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5C56A-4516-429A-8405-4FA1D536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FD244-0CFB-448F-B976-2EE8FD9E7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9D157-93BB-445C-93ED-D211295F8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4B3B-2BA2-4B2A-B1A6-F5D182C3D7F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4A7A-82ED-44FF-A9D4-7DC17D75E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CF75A-DB02-4690-88D2-F686EEC92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CA7A-A5A0-4091-B443-D41138EAC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59BA5-1B06-4251-B9BF-CD89F372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5689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1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55BA0-B1BF-4C43-AC14-41F0DCDBA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SILOS AND SLOGANS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2B2DE-599F-4220-B243-9CD8A4C99FAF}"/>
              </a:ext>
            </a:extLst>
          </p:cNvPr>
          <p:cNvSpPr/>
          <p:nvPr/>
        </p:nvSpPr>
        <p:spPr>
          <a:xfrm>
            <a:off x="96818" y="662616"/>
            <a:ext cx="3302597" cy="2375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Groceries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fruits and vegetables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Juices in a tetra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Milk in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tetrapack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in glass packaging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06FDE-4FDF-4097-8CCA-E124B1EEEFEB}"/>
              </a:ext>
            </a:extLst>
          </p:cNvPr>
          <p:cNvSpPr/>
          <p:nvPr/>
        </p:nvSpPr>
        <p:spPr>
          <a:xfrm>
            <a:off x="4388223" y="962807"/>
            <a:ext cx="2829261" cy="2377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8-12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7-3pm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from 9-5pm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working hours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E5516-6074-4C09-9E0A-FB7EFE0BBA93}"/>
              </a:ext>
            </a:extLst>
          </p:cNvPr>
          <p:cNvSpPr/>
          <p:nvPr/>
        </p:nvSpPr>
        <p:spPr>
          <a:xfrm>
            <a:off x="8344348" y="4238450"/>
            <a:ext cx="3571539" cy="2377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family members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Married couple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 with one child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 with two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 with 3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6 and more members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D8002-C79E-46A5-BBE4-58E8C022D538}"/>
              </a:ext>
            </a:extLst>
          </p:cNvPr>
          <p:cNvSpPr/>
          <p:nvPr/>
        </p:nvSpPr>
        <p:spPr>
          <a:xfrm>
            <a:off x="96818" y="3340247"/>
            <a:ext cx="2979869" cy="3337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residence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of Podgorica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5km from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6km from the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outskirts of Podgorica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Podgorica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4AFCD-53BE-48FF-ADB5-EE9EA0BE3147}"/>
              </a:ext>
            </a:extLst>
          </p:cNvPr>
          <p:cNvSpPr/>
          <p:nvPr/>
        </p:nvSpPr>
        <p:spPr>
          <a:xfrm>
            <a:off x="3214743" y="3683086"/>
            <a:ext cx="4991549" cy="2872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education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is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used to be of better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should be abolished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better for students to study alone at home.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CF5AE-9A87-429A-817C-620B4464F390}"/>
              </a:ext>
            </a:extLst>
          </p:cNvPr>
          <p:cNvSpPr/>
          <p:nvPr/>
        </p:nvSpPr>
        <p:spPr>
          <a:xfrm>
            <a:off x="8206292" y="498278"/>
            <a:ext cx="3571539" cy="3114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nature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Nature is the basis of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Nature renews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completely insignificant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should not be taken care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should be preserved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order to enter the EU</a:t>
            </a:r>
          </a:p>
        </p:txBody>
      </p:sp>
    </p:spTree>
    <p:extLst>
      <p:ext uri="{BB962C8B-B14F-4D97-AF65-F5344CB8AC3E}">
        <p14:creationId xmlns:p14="http://schemas.microsoft.com/office/powerpoint/2010/main" val="89931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:a16="http://schemas.microsoft.com/office/drawing/2014/main" id="{69761E0A-5EF7-4952-9C39-AEBECBD18EAF}"/>
              </a:ext>
            </a:extLst>
          </p:cNvPr>
          <p:cNvSpPr/>
          <p:nvPr/>
        </p:nvSpPr>
        <p:spPr>
          <a:xfrm>
            <a:off x="10145486" y="2264229"/>
            <a:ext cx="1371579" cy="1785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0425794-0375-47EE-9C58-07A15A348F6C}"/>
              </a:ext>
            </a:extLst>
          </p:cNvPr>
          <p:cNvSpPr/>
          <p:nvPr/>
        </p:nvSpPr>
        <p:spPr>
          <a:xfrm>
            <a:off x="4746171" y="4280228"/>
            <a:ext cx="1273629" cy="1685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F520CF2-77C4-4B50-BE0F-B3A45F165441}"/>
              </a:ext>
            </a:extLst>
          </p:cNvPr>
          <p:cNvSpPr/>
          <p:nvPr/>
        </p:nvSpPr>
        <p:spPr>
          <a:xfrm>
            <a:off x="883828" y="3059965"/>
            <a:ext cx="1423941" cy="27638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41C2C1-F5DE-40A5-AC18-1F3DCCCF2ACB}"/>
              </a:ext>
            </a:extLst>
          </p:cNvPr>
          <p:cNvCxnSpPr/>
          <p:nvPr/>
        </p:nvCxnSpPr>
        <p:spPr>
          <a:xfrm>
            <a:off x="576943" y="6346371"/>
            <a:ext cx="107768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C70778-91AD-4A0B-968F-D1CD08253F62}"/>
              </a:ext>
            </a:extLst>
          </p:cNvPr>
          <p:cNvCxnSpPr/>
          <p:nvPr/>
        </p:nvCxnSpPr>
        <p:spPr>
          <a:xfrm flipV="1">
            <a:off x="576943" y="261257"/>
            <a:ext cx="0" cy="6074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5B8CBB1-0B9A-4955-B5A4-D7A7FA6884C5}"/>
              </a:ext>
            </a:extLst>
          </p:cNvPr>
          <p:cNvSpPr/>
          <p:nvPr/>
        </p:nvSpPr>
        <p:spPr>
          <a:xfrm>
            <a:off x="1327017" y="4930129"/>
            <a:ext cx="13062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466CE9-24D8-44C5-AADF-7398D257EE8A}"/>
              </a:ext>
            </a:extLst>
          </p:cNvPr>
          <p:cNvSpPr/>
          <p:nvPr/>
        </p:nvSpPr>
        <p:spPr>
          <a:xfrm>
            <a:off x="1687289" y="5129339"/>
            <a:ext cx="130618" cy="128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0C85CE-D68A-41FB-B3DA-FE48F94D84DD}"/>
              </a:ext>
            </a:extLst>
          </p:cNvPr>
          <p:cNvSpPr/>
          <p:nvPr/>
        </p:nvSpPr>
        <p:spPr>
          <a:xfrm>
            <a:off x="1404252" y="5367747"/>
            <a:ext cx="130612" cy="14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3EA9B7-DEB3-4E8D-9712-A825D115539D}"/>
              </a:ext>
            </a:extLst>
          </p:cNvPr>
          <p:cNvSpPr/>
          <p:nvPr/>
        </p:nvSpPr>
        <p:spPr>
          <a:xfrm>
            <a:off x="1660074" y="4651457"/>
            <a:ext cx="130606" cy="12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971938-EBA9-40B6-AEDA-67594BBC34A7}"/>
              </a:ext>
            </a:extLst>
          </p:cNvPr>
          <p:cNvSpPr/>
          <p:nvPr/>
        </p:nvSpPr>
        <p:spPr>
          <a:xfrm>
            <a:off x="1790680" y="4306316"/>
            <a:ext cx="206827" cy="176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6A5EF5-04B9-46AD-A834-0F82B55070B2}"/>
              </a:ext>
            </a:extLst>
          </p:cNvPr>
          <p:cNvSpPr/>
          <p:nvPr/>
        </p:nvSpPr>
        <p:spPr>
          <a:xfrm>
            <a:off x="968835" y="4846315"/>
            <a:ext cx="163277" cy="128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A22E89-1F69-4D83-949C-BEAF17E8DB91}"/>
              </a:ext>
            </a:extLst>
          </p:cNvPr>
          <p:cNvSpPr/>
          <p:nvPr/>
        </p:nvSpPr>
        <p:spPr>
          <a:xfrm>
            <a:off x="1115780" y="5196860"/>
            <a:ext cx="163275" cy="7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06A1ED-58E3-4387-A1D3-C6423758CDFE}"/>
              </a:ext>
            </a:extLst>
          </p:cNvPr>
          <p:cNvSpPr/>
          <p:nvPr/>
        </p:nvSpPr>
        <p:spPr>
          <a:xfrm>
            <a:off x="2000190" y="4698248"/>
            <a:ext cx="217718" cy="100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433D4B-BF9F-4A17-8ECF-02FA77697CF5}"/>
              </a:ext>
            </a:extLst>
          </p:cNvPr>
          <p:cNvSpPr/>
          <p:nvPr/>
        </p:nvSpPr>
        <p:spPr>
          <a:xfrm>
            <a:off x="1545771" y="4950833"/>
            <a:ext cx="206827" cy="12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DD0AC7-2FDB-4CF0-A7AB-21C1A5B388FB}"/>
              </a:ext>
            </a:extLst>
          </p:cNvPr>
          <p:cNvSpPr/>
          <p:nvPr/>
        </p:nvSpPr>
        <p:spPr>
          <a:xfrm>
            <a:off x="1507645" y="4151792"/>
            <a:ext cx="130606" cy="128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AD58A9-11F2-4267-8657-0904716F6E02}"/>
              </a:ext>
            </a:extLst>
          </p:cNvPr>
          <p:cNvSpPr/>
          <p:nvPr/>
        </p:nvSpPr>
        <p:spPr>
          <a:xfrm>
            <a:off x="1181087" y="4394488"/>
            <a:ext cx="206826" cy="12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285E93-9083-4D38-A207-370AB88C86F7}"/>
              </a:ext>
            </a:extLst>
          </p:cNvPr>
          <p:cNvSpPr/>
          <p:nvPr/>
        </p:nvSpPr>
        <p:spPr>
          <a:xfrm>
            <a:off x="1338942" y="4651459"/>
            <a:ext cx="130624" cy="12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A29B7B-8626-48BC-B2E0-10726AFF9EB7}"/>
              </a:ext>
            </a:extLst>
          </p:cNvPr>
          <p:cNvSpPr/>
          <p:nvPr/>
        </p:nvSpPr>
        <p:spPr>
          <a:xfrm>
            <a:off x="5649679" y="4798418"/>
            <a:ext cx="130617" cy="130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E74BC5-3922-4D04-9694-34D6C24BFA83}"/>
              </a:ext>
            </a:extLst>
          </p:cNvPr>
          <p:cNvSpPr/>
          <p:nvPr/>
        </p:nvSpPr>
        <p:spPr>
          <a:xfrm>
            <a:off x="5085645" y="4569968"/>
            <a:ext cx="130607" cy="130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C4F384-EA1C-47B3-A1C9-2025B8E2535E}"/>
              </a:ext>
            </a:extLst>
          </p:cNvPr>
          <p:cNvSpPr/>
          <p:nvPr/>
        </p:nvSpPr>
        <p:spPr>
          <a:xfrm>
            <a:off x="1713136" y="3790270"/>
            <a:ext cx="206829" cy="130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C5F6BA-D62B-4706-8F64-2C6A3A4AFFCC}"/>
              </a:ext>
            </a:extLst>
          </p:cNvPr>
          <p:cNvSpPr/>
          <p:nvPr/>
        </p:nvSpPr>
        <p:spPr>
          <a:xfrm>
            <a:off x="10232583" y="3151422"/>
            <a:ext cx="130621" cy="20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15BE1F-776E-4303-A013-5092B3F216E1}"/>
              </a:ext>
            </a:extLst>
          </p:cNvPr>
          <p:cNvSpPr/>
          <p:nvPr/>
        </p:nvSpPr>
        <p:spPr>
          <a:xfrm>
            <a:off x="9416143" y="1463011"/>
            <a:ext cx="130624" cy="13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F4BE59-4528-45D0-9E10-D880FBE41219}"/>
              </a:ext>
            </a:extLst>
          </p:cNvPr>
          <p:cNvSpPr/>
          <p:nvPr/>
        </p:nvSpPr>
        <p:spPr>
          <a:xfrm>
            <a:off x="9677388" y="1397712"/>
            <a:ext cx="130615" cy="130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3C2B93-9366-4896-9791-72609D2BF3B8}"/>
              </a:ext>
            </a:extLst>
          </p:cNvPr>
          <p:cNvSpPr/>
          <p:nvPr/>
        </p:nvSpPr>
        <p:spPr>
          <a:xfrm>
            <a:off x="9546770" y="1275790"/>
            <a:ext cx="130618" cy="128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DC51F2-445A-43D1-8784-D0903B089EFF}"/>
              </a:ext>
            </a:extLst>
          </p:cNvPr>
          <p:cNvSpPr/>
          <p:nvPr/>
        </p:nvSpPr>
        <p:spPr>
          <a:xfrm>
            <a:off x="10429801" y="3701133"/>
            <a:ext cx="130627" cy="130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EBDC89-31E0-4E35-AF78-29FED0D0C345}"/>
              </a:ext>
            </a:extLst>
          </p:cNvPr>
          <p:cNvSpPr/>
          <p:nvPr/>
        </p:nvSpPr>
        <p:spPr>
          <a:xfrm>
            <a:off x="10689770" y="3167763"/>
            <a:ext cx="141513" cy="13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C7B3BAF-6DDF-4C7F-BA4D-6794F42F6C41}"/>
              </a:ext>
            </a:extLst>
          </p:cNvPr>
          <p:cNvSpPr/>
          <p:nvPr/>
        </p:nvSpPr>
        <p:spPr>
          <a:xfrm>
            <a:off x="10549533" y="2883622"/>
            <a:ext cx="130624" cy="17634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A73919D-BBC7-4FE4-9031-7978F3404355}"/>
              </a:ext>
            </a:extLst>
          </p:cNvPr>
          <p:cNvSpPr/>
          <p:nvPr/>
        </p:nvSpPr>
        <p:spPr>
          <a:xfrm>
            <a:off x="11049000" y="2841171"/>
            <a:ext cx="130627" cy="130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D6EAF0-F022-4BF1-AB14-0D416B986137}"/>
              </a:ext>
            </a:extLst>
          </p:cNvPr>
          <p:cNvSpPr/>
          <p:nvPr/>
        </p:nvSpPr>
        <p:spPr>
          <a:xfrm>
            <a:off x="11049000" y="3341914"/>
            <a:ext cx="130619" cy="130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E56D93-DF77-40AD-8452-41DD5F0CF245}"/>
              </a:ext>
            </a:extLst>
          </p:cNvPr>
          <p:cNvSpPr/>
          <p:nvPr/>
        </p:nvSpPr>
        <p:spPr>
          <a:xfrm>
            <a:off x="5242116" y="5180519"/>
            <a:ext cx="130626" cy="141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A9F124-1F71-4E59-99AC-A9EFEC866450}"/>
              </a:ext>
            </a:extLst>
          </p:cNvPr>
          <p:cNvSpPr/>
          <p:nvPr/>
        </p:nvSpPr>
        <p:spPr>
          <a:xfrm>
            <a:off x="5001345" y="5131546"/>
            <a:ext cx="130618" cy="141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AD1A02-0358-4B8B-8551-3F330CB9D960}"/>
              </a:ext>
            </a:extLst>
          </p:cNvPr>
          <p:cNvSpPr/>
          <p:nvPr/>
        </p:nvSpPr>
        <p:spPr>
          <a:xfrm>
            <a:off x="5425169" y="5398833"/>
            <a:ext cx="130619" cy="1197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F9A7A7C-BEE5-4F31-8173-7577CCC016B6}"/>
              </a:ext>
            </a:extLst>
          </p:cNvPr>
          <p:cNvSpPr/>
          <p:nvPr/>
        </p:nvSpPr>
        <p:spPr>
          <a:xfrm>
            <a:off x="5085641" y="5555106"/>
            <a:ext cx="130611" cy="119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A2E2C6F-F36A-49CD-966C-42772F28DF68}"/>
              </a:ext>
            </a:extLst>
          </p:cNvPr>
          <p:cNvSpPr/>
          <p:nvPr/>
        </p:nvSpPr>
        <p:spPr>
          <a:xfrm>
            <a:off x="6564086" y="729343"/>
            <a:ext cx="130625" cy="130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8794561-4C51-40CC-9822-7549736CC0E8}"/>
              </a:ext>
            </a:extLst>
          </p:cNvPr>
          <p:cNvSpPr/>
          <p:nvPr/>
        </p:nvSpPr>
        <p:spPr>
          <a:xfrm>
            <a:off x="6814457" y="1055907"/>
            <a:ext cx="130596" cy="13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72B6CA5-5A07-40E6-B03E-EC1C65EE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81" y="188313"/>
            <a:ext cx="1992076" cy="122353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56A6A0D-B633-4DA5-953C-0EFF098E2B77}"/>
              </a:ext>
            </a:extLst>
          </p:cNvPr>
          <p:cNvSpPr/>
          <p:nvPr/>
        </p:nvSpPr>
        <p:spPr>
          <a:xfrm>
            <a:off x="1235768" y="32695"/>
            <a:ext cx="5328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ANALYSIS: LINEAR REGRESSION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E71A22D-A1A8-4AAE-82D3-14BAE57AC2B9}"/>
              </a:ext>
            </a:extLst>
          </p:cNvPr>
          <p:cNvCxnSpPr/>
          <p:nvPr/>
        </p:nvCxnSpPr>
        <p:spPr>
          <a:xfrm flipV="1">
            <a:off x="883828" y="892622"/>
            <a:ext cx="9076601" cy="53013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5321297-0D9E-4EB1-ACC0-DB6B8EF683CF}"/>
              </a:ext>
            </a:extLst>
          </p:cNvPr>
          <p:cNvCxnSpPr/>
          <p:nvPr/>
        </p:nvCxnSpPr>
        <p:spPr>
          <a:xfrm>
            <a:off x="1469558" y="827314"/>
            <a:ext cx="9710061" cy="48441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15F4-8058-44B6-BBB7-BA4ABB298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228" y="266285"/>
            <a:ext cx="9144000" cy="559934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AC8A5-7DAE-44AA-876F-C53521BC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3591"/>
            <a:ext cx="12192000" cy="58844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029DDD-AA10-4458-B17F-8402023CD470}"/>
              </a:ext>
            </a:extLst>
          </p:cNvPr>
          <p:cNvSpPr/>
          <p:nvPr/>
        </p:nvSpPr>
        <p:spPr>
          <a:xfrm>
            <a:off x="0" y="1418205"/>
            <a:ext cx="5018314" cy="20107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 #1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Lazy people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don't like to carry garbage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947968-9743-4784-8662-E776ABE84F07}"/>
              </a:ext>
            </a:extLst>
          </p:cNvPr>
          <p:cNvSpPr/>
          <p:nvPr/>
        </p:nvSpPr>
        <p:spPr>
          <a:xfrm>
            <a:off x="6096000" y="1418205"/>
            <a:ext cx="5633355" cy="17604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 #2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Residents of surrounding settlements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602DC1-A93D-4E85-A849-EBA90D14B088}"/>
              </a:ext>
            </a:extLst>
          </p:cNvPr>
          <p:cNvSpPr/>
          <p:nvPr/>
        </p:nvSpPr>
        <p:spPr>
          <a:xfrm>
            <a:off x="2509157" y="3385630"/>
            <a:ext cx="6368143" cy="27057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 #3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of students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understand the importance of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6CCFD-C83B-4443-AAE6-2831B9BDD545}"/>
              </a:ext>
            </a:extLst>
          </p:cNvPr>
          <p:cNvSpPr/>
          <p:nvPr/>
        </p:nvSpPr>
        <p:spPr>
          <a:xfrm>
            <a:off x="1556657" y="6048039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Slogans will increase the number of people who separate and bring waste.</a:t>
            </a:r>
          </a:p>
        </p:txBody>
      </p:sp>
    </p:spTree>
    <p:extLst>
      <p:ext uri="{BB962C8B-B14F-4D97-AF65-F5344CB8AC3E}">
        <p14:creationId xmlns:p14="http://schemas.microsoft.com/office/powerpoint/2010/main" val="303838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530E-C2D0-4B35-9EFB-A26DDE80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365126"/>
            <a:ext cx="11192435" cy="8940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CLIENTS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TIME THEY CALL A TOLL-FREE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69A15-E7A5-4AB3-9372-64CC77F6F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522" y="1953196"/>
            <a:ext cx="2310584" cy="48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3A85C-7816-4A71-B420-D0276F666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88" y="1953196"/>
            <a:ext cx="786452" cy="4816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101C1B-18E7-46AD-9BAC-638C7C7C6F0C}"/>
              </a:ext>
            </a:extLst>
          </p:cNvPr>
          <p:cNvCxnSpPr/>
          <p:nvPr/>
        </p:nvCxnSpPr>
        <p:spPr>
          <a:xfrm>
            <a:off x="5482814" y="2194009"/>
            <a:ext cx="0" cy="904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3CF744-B9FC-4B58-B055-16F833503CEC}"/>
              </a:ext>
            </a:extLst>
          </p:cNvPr>
          <p:cNvSpPr txBox="1"/>
          <p:nvPr/>
        </p:nvSpPr>
        <p:spPr>
          <a:xfrm>
            <a:off x="5482814" y="3152001"/>
            <a:ext cx="2940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47124-9E4B-4459-9C8B-85EA36402BC4}"/>
              </a:ext>
            </a:extLst>
          </p:cNvPr>
          <p:cNvSpPr/>
          <p:nvPr/>
        </p:nvSpPr>
        <p:spPr>
          <a:xfrm>
            <a:off x="935915" y="3098202"/>
            <a:ext cx="2592593" cy="3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5D448-E058-4D06-9BB3-4D0F6D20E616}"/>
              </a:ext>
            </a:extLst>
          </p:cNvPr>
          <p:cNvSpPr/>
          <p:nvPr/>
        </p:nvSpPr>
        <p:spPr>
          <a:xfrm>
            <a:off x="5249732" y="4002395"/>
            <a:ext cx="2310578" cy="2742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C59964-6E40-4418-A8A7-963D85B75A6B}"/>
              </a:ext>
            </a:extLst>
          </p:cNvPr>
          <p:cNvSpPr/>
          <p:nvPr/>
        </p:nvSpPr>
        <p:spPr>
          <a:xfrm>
            <a:off x="8918089" y="3258261"/>
            <a:ext cx="2883050" cy="3045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82EF7B-CD50-4ECA-8619-6833C8E56E80}"/>
              </a:ext>
            </a:extLst>
          </p:cNvPr>
          <p:cNvCxnSpPr/>
          <p:nvPr/>
        </p:nvCxnSpPr>
        <p:spPr>
          <a:xfrm flipH="1">
            <a:off x="1925619" y="2157823"/>
            <a:ext cx="2807746" cy="184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456B8A-61A5-4364-89F6-2496EE4CCE21}"/>
              </a:ext>
            </a:extLst>
          </p:cNvPr>
          <p:cNvSpPr txBox="1"/>
          <p:nvPr/>
        </p:nvSpPr>
        <p:spPr>
          <a:xfrm>
            <a:off x="1443887" y="394495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48%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10F0F9-C14D-480C-8D8B-27108682D0EA}"/>
              </a:ext>
            </a:extLst>
          </p:cNvPr>
          <p:cNvCxnSpPr/>
          <p:nvPr/>
        </p:nvCxnSpPr>
        <p:spPr>
          <a:xfrm>
            <a:off x="5582000" y="2157823"/>
            <a:ext cx="294039" cy="325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645777-649C-4C97-8E7C-1FDEB2F97B16}"/>
              </a:ext>
            </a:extLst>
          </p:cNvPr>
          <p:cNvSpPr txBox="1"/>
          <p:nvPr/>
        </p:nvSpPr>
        <p:spPr>
          <a:xfrm>
            <a:off x="5608959" y="5414429"/>
            <a:ext cx="62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8B42A0-691A-4F15-B9AD-A52B447F9E58}"/>
              </a:ext>
            </a:extLst>
          </p:cNvPr>
          <p:cNvCxnSpPr/>
          <p:nvPr/>
        </p:nvCxnSpPr>
        <p:spPr>
          <a:xfrm>
            <a:off x="6207162" y="2157823"/>
            <a:ext cx="3291840" cy="2629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0AA4962-CBCB-4312-A1D4-825C5BEA9E8E}"/>
              </a:ext>
            </a:extLst>
          </p:cNvPr>
          <p:cNvSpPr txBox="1"/>
          <p:nvPr/>
        </p:nvSpPr>
        <p:spPr>
          <a:xfrm>
            <a:off x="9372659" y="4875406"/>
            <a:ext cx="6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22%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8D24BF-56E6-4933-BFE4-8464B32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11" y="2670375"/>
            <a:ext cx="2310584" cy="481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60D293-9796-4871-92A1-91C8076E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011" y="3291744"/>
            <a:ext cx="2310584" cy="4816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7D0664-AB5F-463F-8EBD-32A68F96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74" y="2670375"/>
            <a:ext cx="786452" cy="481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C29F6F8-845B-43D7-BFF2-0AA6903BA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74" y="3309486"/>
            <a:ext cx="786452" cy="48162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DECC25-41D3-4132-AB59-3F6D79C2FCB4}"/>
              </a:ext>
            </a:extLst>
          </p:cNvPr>
          <p:cNvCxnSpPr/>
          <p:nvPr/>
        </p:nvCxnSpPr>
        <p:spPr>
          <a:xfrm flipH="1">
            <a:off x="2692998" y="2901957"/>
            <a:ext cx="3675453" cy="1137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94F519-9C35-4C80-811F-774CECEF6018}"/>
              </a:ext>
            </a:extLst>
          </p:cNvPr>
          <p:cNvCxnSpPr/>
          <p:nvPr/>
        </p:nvCxnSpPr>
        <p:spPr>
          <a:xfrm flipH="1">
            <a:off x="6401473" y="2901957"/>
            <a:ext cx="661599" cy="2015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787426-5130-4763-B03E-63FAFB1F131A}"/>
              </a:ext>
            </a:extLst>
          </p:cNvPr>
          <p:cNvCxnSpPr/>
          <p:nvPr/>
        </p:nvCxnSpPr>
        <p:spPr>
          <a:xfrm>
            <a:off x="7726230" y="2791126"/>
            <a:ext cx="2593041" cy="105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172A09-2F71-48E6-9304-F1D447D7400D}"/>
              </a:ext>
            </a:extLst>
          </p:cNvPr>
          <p:cNvCxnSpPr/>
          <p:nvPr/>
        </p:nvCxnSpPr>
        <p:spPr>
          <a:xfrm flipH="1">
            <a:off x="2783351" y="3546807"/>
            <a:ext cx="3532612" cy="1165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CECB27-EC86-4892-902E-F43DFFBDACF0}"/>
              </a:ext>
            </a:extLst>
          </p:cNvPr>
          <p:cNvCxnSpPr/>
          <p:nvPr/>
        </p:nvCxnSpPr>
        <p:spPr>
          <a:xfrm flipH="1">
            <a:off x="6983945" y="3619136"/>
            <a:ext cx="112149" cy="179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3E8DE4C-3D3F-4A59-81C1-ABC53A12F135}"/>
              </a:ext>
            </a:extLst>
          </p:cNvPr>
          <p:cNvCxnSpPr/>
          <p:nvPr/>
        </p:nvCxnSpPr>
        <p:spPr>
          <a:xfrm>
            <a:off x="7914370" y="3546807"/>
            <a:ext cx="2352011" cy="98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A4D26A3-C097-4342-BCE1-FAD5C04E7333}"/>
              </a:ext>
            </a:extLst>
          </p:cNvPr>
          <p:cNvSpPr txBox="1"/>
          <p:nvPr/>
        </p:nvSpPr>
        <p:spPr>
          <a:xfrm>
            <a:off x="6788074" y="5454268"/>
            <a:ext cx="62516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94%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3885F8-C268-4FF5-BA35-4DE4D950148E}"/>
              </a:ext>
            </a:extLst>
          </p:cNvPr>
          <p:cNvSpPr txBox="1"/>
          <p:nvPr/>
        </p:nvSpPr>
        <p:spPr>
          <a:xfrm>
            <a:off x="2531635" y="4712441"/>
            <a:ext cx="64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5E445-B42C-495B-9EBA-58565D3137D6}"/>
              </a:ext>
            </a:extLst>
          </p:cNvPr>
          <p:cNvSpPr txBox="1"/>
          <p:nvPr/>
        </p:nvSpPr>
        <p:spPr>
          <a:xfrm>
            <a:off x="10197248" y="4551288"/>
            <a:ext cx="61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A9BB9B-924C-47F2-A3A9-E5566ADF0F06}"/>
              </a:ext>
            </a:extLst>
          </p:cNvPr>
          <p:cNvSpPr txBox="1"/>
          <p:nvPr/>
        </p:nvSpPr>
        <p:spPr>
          <a:xfrm>
            <a:off x="6111016" y="4874490"/>
            <a:ext cx="58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61%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612F5D-8250-4B04-8CEF-E34F779DCFF1}"/>
              </a:ext>
            </a:extLst>
          </p:cNvPr>
          <p:cNvSpPr txBox="1"/>
          <p:nvPr/>
        </p:nvSpPr>
        <p:spPr>
          <a:xfrm>
            <a:off x="2284698" y="3969559"/>
            <a:ext cx="62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145F36-3F29-46E7-B362-7EFDA0EA33B0}"/>
              </a:ext>
            </a:extLst>
          </p:cNvPr>
          <p:cNvSpPr txBox="1"/>
          <p:nvPr/>
        </p:nvSpPr>
        <p:spPr>
          <a:xfrm>
            <a:off x="10218475" y="3899487"/>
            <a:ext cx="77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636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8" grpId="0" animBg="1"/>
      <p:bldP spid="39" grpId="0"/>
      <p:bldP spid="40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C982-036B-42FF-BC94-60B7C2834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694" y="80682"/>
            <a:ext cx="9144000" cy="77752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BA34E-2D7B-4F6D-992D-8A09CB719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67976"/>
            <a:ext cx="12192000" cy="570934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and give us waste for recycling,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will provide better educational conditions for students!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F0272-8C3E-4EB3-8BBB-47D19821B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4" y="2022438"/>
            <a:ext cx="8918090" cy="48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703-25B8-4625-A415-20814D262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666" y="272509"/>
            <a:ext cx="9144000" cy="47783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AE18-2B29-4480-8C60-33838B851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61" y="1441526"/>
            <a:ext cx="12016292" cy="46580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POLLERS 300                     DAMAR                        DEFACTO                              MEDIA 30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                                                                                                   </a:t>
            </a:r>
            <a:r>
              <a:rPr lang="en-US" sz="1400" b="1" dirty="0"/>
              <a:t>6⁺36⁺300</a:t>
            </a:r>
          </a:p>
          <a:p>
            <a:pPr algn="l"/>
            <a:r>
              <a:rPr lang="en-US" dirty="0"/>
              <a:t>RECYCLERS                         SCHOOL                           MGC/S                             PSYHO/AN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2AC1C6-3F0A-4F4B-B798-3A7113E965E7}"/>
              </a:ext>
            </a:extLst>
          </p:cNvPr>
          <p:cNvCxnSpPr/>
          <p:nvPr/>
        </p:nvCxnSpPr>
        <p:spPr>
          <a:xfrm>
            <a:off x="4206240" y="4399878"/>
            <a:ext cx="18897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3C7507-B4EB-4917-89BA-CF18ACE53013}"/>
              </a:ext>
            </a:extLst>
          </p:cNvPr>
          <p:cNvCxnSpPr/>
          <p:nvPr/>
        </p:nvCxnSpPr>
        <p:spPr>
          <a:xfrm>
            <a:off x="6938682" y="4399878"/>
            <a:ext cx="20869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C2964DE-AFFA-424B-83DE-527F914A2FB1}"/>
              </a:ext>
            </a:extLst>
          </p:cNvPr>
          <p:cNvCxnSpPr/>
          <p:nvPr/>
        </p:nvCxnSpPr>
        <p:spPr>
          <a:xfrm flipH="1" flipV="1">
            <a:off x="6529892" y="1775012"/>
            <a:ext cx="3022899" cy="2506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8C32C9-4B80-4152-A46E-73771B44F839}"/>
              </a:ext>
            </a:extLst>
          </p:cNvPr>
          <p:cNvCxnSpPr/>
          <p:nvPr/>
        </p:nvCxnSpPr>
        <p:spPr>
          <a:xfrm flipH="1">
            <a:off x="4120179" y="1656678"/>
            <a:ext cx="17104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258774-ED7B-4A87-B726-B5533A31F492}"/>
              </a:ext>
            </a:extLst>
          </p:cNvPr>
          <p:cNvCxnSpPr/>
          <p:nvPr/>
        </p:nvCxnSpPr>
        <p:spPr>
          <a:xfrm>
            <a:off x="3958814" y="1775012"/>
            <a:ext cx="1979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4FFAB9-571A-40EA-963E-A81A80BFC29A}"/>
              </a:ext>
            </a:extLst>
          </p:cNvPr>
          <p:cNvCxnSpPr>
            <a:cxnSpLocks/>
          </p:cNvCxnSpPr>
          <p:nvPr/>
        </p:nvCxnSpPr>
        <p:spPr>
          <a:xfrm>
            <a:off x="6260951" y="1656678"/>
            <a:ext cx="100406" cy="2624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81B5F1-69DA-42F6-B61A-0DACF6F6B193}"/>
              </a:ext>
            </a:extLst>
          </p:cNvPr>
          <p:cNvCxnSpPr/>
          <p:nvPr/>
        </p:nvCxnSpPr>
        <p:spPr>
          <a:xfrm flipV="1">
            <a:off x="3614569" y="1775012"/>
            <a:ext cx="0" cy="2506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D9F47E-91BF-4BC6-A40E-F04FB52318EC}"/>
              </a:ext>
            </a:extLst>
          </p:cNvPr>
          <p:cNvCxnSpPr/>
          <p:nvPr/>
        </p:nvCxnSpPr>
        <p:spPr>
          <a:xfrm flipH="1">
            <a:off x="1785769" y="1656678"/>
            <a:ext cx="14522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F663AB-5B60-4459-A756-9242830C947C}"/>
              </a:ext>
            </a:extLst>
          </p:cNvPr>
          <p:cNvCxnSpPr/>
          <p:nvPr/>
        </p:nvCxnSpPr>
        <p:spPr>
          <a:xfrm>
            <a:off x="1086522" y="1775012"/>
            <a:ext cx="0" cy="1065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5234FE-5F34-438F-BD6D-64D2436CACC9}"/>
              </a:ext>
            </a:extLst>
          </p:cNvPr>
          <p:cNvCxnSpPr/>
          <p:nvPr/>
        </p:nvCxnSpPr>
        <p:spPr>
          <a:xfrm>
            <a:off x="1097280" y="2807746"/>
            <a:ext cx="46580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2071C8-F591-45F0-A0F4-373FD3BDE690}"/>
              </a:ext>
            </a:extLst>
          </p:cNvPr>
          <p:cNvCxnSpPr>
            <a:cxnSpLocks/>
          </p:cNvCxnSpPr>
          <p:nvPr/>
        </p:nvCxnSpPr>
        <p:spPr>
          <a:xfrm flipV="1">
            <a:off x="5733826" y="1775012"/>
            <a:ext cx="362173" cy="1065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47CA9F-4BE1-42E9-AC71-8B76E198481A}"/>
              </a:ext>
            </a:extLst>
          </p:cNvPr>
          <p:cNvCxnSpPr/>
          <p:nvPr/>
        </p:nvCxnSpPr>
        <p:spPr>
          <a:xfrm>
            <a:off x="6454588" y="1775012"/>
            <a:ext cx="75304" cy="2431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9490B3-9085-46F8-8C43-43BF3006FBD5}"/>
              </a:ext>
            </a:extLst>
          </p:cNvPr>
          <p:cNvCxnSpPr/>
          <p:nvPr/>
        </p:nvCxnSpPr>
        <p:spPr>
          <a:xfrm flipV="1">
            <a:off x="6734287" y="1775012"/>
            <a:ext cx="2388198" cy="2506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AEF4AEA-4AE9-4D6A-B99C-9988D2B150DF}"/>
              </a:ext>
            </a:extLst>
          </p:cNvPr>
          <p:cNvSpPr/>
          <p:nvPr/>
        </p:nvSpPr>
        <p:spPr>
          <a:xfrm>
            <a:off x="161373" y="871369"/>
            <a:ext cx="1710461" cy="14737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7E8AB5-4805-4790-A8F1-445D854F058C}"/>
              </a:ext>
            </a:extLst>
          </p:cNvPr>
          <p:cNvSpPr/>
          <p:nvPr/>
        </p:nvSpPr>
        <p:spPr>
          <a:xfrm>
            <a:off x="3055172" y="1075765"/>
            <a:ext cx="1226372" cy="1064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385553-352B-40AF-A6B8-2612474388F9}"/>
              </a:ext>
            </a:extLst>
          </p:cNvPr>
          <p:cNvSpPr/>
          <p:nvPr/>
        </p:nvSpPr>
        <p:spPr>
          <a:xfrm>
            <a:off x="5733826" y="1116107"/>
            <a:ext cx="1312433" cy="1024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8D89DA-C3AB-4793-8097-91C83BBDC6D6}"/>
              </a:ext>
            </a:extLst>
          </p:cNvPr>
          <p:cNvSpPr/>
          <p:nvPr/>
        </p:nvSpPr>
        <p:spPr>
          <a:xfrm>
            <a:off x="8950362" y="1204856"/>
            <a:ext cx="1599304" cy="9358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35757C-FD39-4498-B05E-9ECBEA9AC661}"/>
              </a:ext>
            </a:extLst>
          </p:cNvPr>
          <p:cNvSpPr/>
          <p:nvPr/>
        </p:nvSpPr>
        <p:spPr>
          <a:xfrm>
            <a:off x="161373" y="3840481"/>
            <a:ext cx="1710455" cy="1172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3D097D-0B29-4BCB-81DF-2484BAED043D}"/>
              </a:ext>
            </a:extLst>
          </p:cNvPr>
          <p:cNvSpPr/>
          <p:nvPr/>
        </p:nvSpPr>
        <p:spPr>
          <a:xfrm>
            <a:off x="2958353" y="3991087"/>
            <a:ext cx="1559856" cy="839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115EF-4C31-48C3-ACE7-1352A7FB877E}"/>
              </a:ext>
            </a:extLst>
          </p:cNvPr>
          <p:cNvSpPr/>
          <p:nvPr/>
        </p:nvSpPr>
        <p:spPr>
          <a:xfrm>
            <a:off x="5938221" y="3991087"/>
            <a:ext cx="1204857" cy="860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714AFE-2988-4EA4-8A31-772054824EF9}"/>
              </a:ext>
            </a:extLst>
          </p:cNvPr>
          <p:cNvSpPr/>
          <p:nvPr/>
        </p:nvSpPr>
        <p:spPr>
          <a:xfrm>
            <a:off x="8702936" y="3840481"/>
            <a:ext cx="1846730" cy="10111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73C1-07F3-4DAC-A5A6-257124A1C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513" y="150607"/>
            <a:ext cx="9144000" cy="62691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DE9B3-6828-494C-9A76-74752D20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882127"/>
            <a:ext cx="12048565" cy="5975873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POLLERS 300                     DAMAR                        DEFACTO                              MEDIA 30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RECYCLERS                         SCHOOL                           MGC/S                             PSYHO/AN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462CE2-20BD-4F90-BA5D-109A5CD94907}"/>
              </a:ext>
            </a:extLst>
          </p:cNvPr>
          <p:cNvCxnSpPr/>
          <p:nvPr/>
        </p:nvCxnSpPr>
        <p:spPr>
          <a:xfrm>
            <a:off x="1398494" y="5561703"/>
            <a:ext cx="17104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354298-2EEE-49CB-B28F-9B67D202CDEF}"/>
              </a:ext>
            </a:extLst>
          </p:cNvPr>
          <p:cNvCxnSpPr/>
          <p:nvPr/>
        </p:nvCxnSpPr>
        <p:spPr>
          <a:xfrm flipH="1">
            <a:off x="1398494" y="5669280"/>
            <a:ext cx="17104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F8D67F-B1B6-4C3A-AB60-5C30D7CA4EFA}"/>
              </a:ext>
            </a:extLst>
          </p:cNvPr>
          <p:cNvCxnSpPr/>
          <p:nvPr/>
        </p:nvCxnSpPr>
        <p:spPr>
          <a:xfrm>
            <a:off x="1398494" y="5744584"/>
            <a:ext cx="18180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8504EA-2C14-4D96-899B-66A1D310517B}"/>
              </a:ext>
            </a:extLst>
          </p:cNvPr>
          <p:cNvCxnSpPr/>
          <p:nvPr/>
        </p:nvCxnSpPr>
        <p:spPr>
          <a:xfrm flipV="1">
            <a:off x="4173967" y="1710466"/>
            <a:ext cx="1764254" cy="3851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1EE839-A115-48F7-A7EB-54371882D395}"/>
              </a:ext>
            </a:extLst>
          </p:cNvPr>
          <p:cNvCxnSpPr/>
          <p:nvPr/>
        </p:nvCxnSpPr>
        <p:spPr>
          <a:xfrm flipH="1">
            <a:off x="4260028" y="1710466"/>
            <a:ext cx="2130014" cy="3958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1FE48F3D-1800-4DEE-A589-6C22D8A071FD}"/>
              </a:ext>
            </a:extLst>
          </p:cNvPr>
          <p:cNvSpPr/>
          <p:nvPr/>
        </p:nvSpPr>
        <p:spPr>
          <a:xfrm>
            <a:off x="344245" y="4313819"/>
            <a:ext cx="3248809" cy="1430765"/>
          </a:xfrm>
          <a:prstGeom prst="arc">
            <a:avLst>
              <a:gd name="adj1" fmla="val 9454119"/>
              <a:gd name="adj2" fmla="val 120750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374044-2D7C-4930-ABC4-9936ACC5AC47}"/>
              </a:ext>
            </a:extLst>
          </p:cNvPr>
          <p:cNvCxnSpPr/>
          <p:nvPr/>
        </p:nvCxnSpPr>
        <p:spPr>
          <a:xfrm>
            <a:off x="623944" y="5744584"/>
            <a:ext cx="978945" cy="742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6E3537-3A21-4B9E-B2EC-B1B87BC6A02F}"/>
              </a:ext>
            </a:extLst>
          </p:cNvPr>
          <p:cNvCxnSpPr/>
          <p:nvPr/>
        </p:nvCxnSpPr>
        <p:spPr>
          <a:xfrm flipV="1">
            <a:off x="1602889" y="5744583"/>
            <a:ext cx="1861073" cy="742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4BDFE16-EF6D-4186-B991-413D3960E1BF}"/>
              </a:ext>
            </a:extLst>
          </p:cNvPr>
          <p:cNvCxnSpPr/>
          <p:nvPr/>
        </p:nvCxnSpPr>
        <p:spPr>
          <a:xfrm flipV="1">
            <a:off x="3593054" y="1710466"/>
            <a:ext cx="2119257" cy="38512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8F4847-3732-4E39-A998-BBAA3D7D9074}"/>
              </a:ext>
            </a:extLst>
          </p:cNvPr>
          <p:cNvCxnSpPr/>
          <p:nvPr/>
        </p:nvCxnSpPr>
        <p:spPr>
          <a:xfrm flipH="1">
            <a:off x="3463962" y="1484555"/>
            <a:ext cx="2248349" cy="3991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F0458F-9893-4BC7-81A2-D78C2172B06D}"/>
              </a:ext>
            </a:extLst>
          </p:cNvPr>
          <p:cNvSpPr/>
          <p:nvPr/>
        </p:nvSpPr>
        <p:spPr>
          <a:xfrm>
            <a:off x="1118420" y="4991236"/>
            <a:ext cx="2237966" cy="623841"/>
          </a:xfrm>
          <a:custGeom>
            <a:avLst/>
            <a:gdLst>
              <a:gd name="connsiteX0" fmla="*/ 2237966 w 2237966"/>
              <a:gd name="connsiteY0" fmla="*/ 527437 h 623841"/>
              <a:gd name="connsiteX1" fmla="*/ 269316 w 2237966"/>
              <a:gd name="connsiteY1" fmla="*/ 312 h 623841"/>
              <a:gd name="connsiteX2" fmla="*/ 11133 w 2237966"/>
              <a:gd name="connsiteY2" fmla="*/ 591983 h 623841"/>
              <a:gd name="connsiteX3" fmla="*/ 43406 w 2237966"/>
              <a:gd name="connsiteY3" fmla="*/ 548952 h 623841"/>
              <a:gd name="connsiteX4" fmla="*/ 43406 w 2237966"/>
              <a:gd name="connsiteY4" fmla="*/ 548952 h 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966" h="623841">
                <a:moveTo>
                  <a:pt x="2237966" y="527437"/>
                </a:moveTo>
                <a:cubicBezTo>
                  <a:pt x="1439210" y="258495"/>
                  <a:pt x="640455" y="-10446"/>
                  <a:pt x="269316" y="312"/>
                </a:cubicBezTo>
                <a:cubicBezTo>
                  <a:pt x="-101823" y="11070"/>
                  <a:pt x="48785" y="500543"/>
                  <a:pt x="11133" y="591983"/>
                </a:cubicBezTo>
                <a:cubicBezTo>
                  <a:pt x="-26519" y="683423"/>
                  <a:pt x="43406" y="548952"/>
                  <a:pt x="43406" y="548952"/>
                </a:cubicBezTo>
                <a:lnTo>
                  <a:pt x="43406" y="54895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8EE494-B62E-414F-80E4-FB13C4EC6F4A}"/>
              </a:ext>
            </a:extLst>
          </p:cNvPr>
          <p:cNvSpPr/>
          <p:nvPr/>
        </p:nvSpPr>
        <p:spPr>
          <a:xfrm>
            <a:off x="86061" y="1118795"/>
            <a:ext cx="1645920" cy="828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28834F-88DF-45AA-BC13-97BAB395E9D4}"/>
              </a:ext>
            </a:extLst>
          </p:cNvPr>
          <p:cNvSpPr/>
          <p:nvPr/>
        </p:nvSpPr>
        <p:spPr>
          <a:xfrm>
            <a:off x="2904564" y="1215613"/>
            <a:ext cx="1355464" cy="731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C5C1A6-BDF3-4FDF-98BB-C0DE5143806A}"/>
              </a:ext>
            </a:extLst>
          </p:cNvPr>
          <p:cNvSpPr/>
          <p:nvPr/>
        </p:nvSpPr>
        <p:spPr>
          <a:xfrm>
            <a:off x="5572461" y="1215613"/>
            <a:ext cx="1645920" cy="731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6BDDD5-E3A4-4C0B-B9E4-A17C439D8A3A}"/>
              </a:ext>
            </a:extLst>
          </p:cNvPr>
          <p:cNvSpPr/>
          <p:nvPr/>
        </p:nvSpPr>
        <p:spPr>
          <a:xfrm>
            <a:off x="8745967" y="1296297"/>
            <a:ext cx="1764254" cy="532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8E65DD-62C6-42B2-B3EA-4F3DB2933528}"/>
              </a:ext>
            </a:extLst>
          </p:cNvPr>
          <p:cNvSpPr/>
          <p:nvPr/>
        </p:nvSpPr>
        <p:spPr>
          <a:xfrm>
            <a:off x="86061" y="5233576"/>
            <a:ext cx="1409252" cy="742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3C66F30-5CC3-411D-BD1E-1CD29A264EAF}"/>
              </a:ext>
            </a:extLst>
          </p:cNvPr>
          <p:cNvSpPr/>
          <p:nvPr/>
        </p:nvSpPr>
        <p:spPr>
          <a:xfrm>
            <a:off x="2904564" y="5373443"/>
            <a:ext cx="1506071" cy="6024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4041EA-283F-4168-907E-E9783D890B70}"/>
              </a:ext>
            </a:extLst>
          </p:cNvPr>
          <p:cNvSpPr/>
          <p:nvPr/>
        </p:nvSpPr>
        <p:spPr>
          <a:xfrm>
            <a:off x="5712311" y="5373443"/>
            <a:ext cx="1506070" cy="597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8AE19F-7A38-42DF-9B14-952203D02019}"/>
              </a:ext>
            </a:extLst>
          </p:cNvPr>
          <p:cNvSpPr/>
          <p:nvPr/>
        </p:nvSpPr>
        <p:spPr>
          <a:xfrm>
            <a:off x="8745967" y="5368085"/>
            <a:ext cx="1678193" cy="532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307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SLOGANS</vt:lpstr>
      <vt:lpstr>CLASSIFY CLIENTS  EVERY TIME THEY CALL A TOLL-FREE NUMBER</vt:lpstr>
      <vt:lpstr>TARGETED ACTIONS</vt:lpstr>
      <vt:lpstr>PHASE#1</vt:lpstr>
      <vt:lpstr>PHASE#2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</dc:creator>
  <cp:lastModifiedBy>Snezana</cp:lastModifiedBy>
  <cp:revision>26</cp:revision>
  <dcterms:created xsi:type="dcterms:W3CDTF">2022-02-17T15:20:33Z</dcterms:created>
  <dcterms:modified xsi:type="dcterms:W3CDTF">2022-02-17T21:59:47Z</dcterms:modified>
</cp:coreProperties>
</file>