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608F9-E3A2-43ED-8D7E-4FE47947E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7B618-BEA2-4B05-BEA5-FA345495E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5C0BA-DD63-40F8-BA72-B5AD2FCAC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3692-F3BF-486A-BAE2-D66F1A62568B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7804F-A510-4617-9BF7-3EFDC6C57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127AF-69C2-4614-9465-98EFA38D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56B1-F5FF-4A3B-89B2-FE75619EA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81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89B7-763F-48C0-9E1F-4284EA411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2A03E5-5AAE-43D8-8212-54C2E8C1A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4F725-AE91-4674-9058-635BA6F37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3692-F3BF-486A-BAE2-D66F1A62568B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FE407-16F3-4977-858A-D0EE096E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A91A3-C96F-49FF-A43F-15F7C42F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56B1-F5FF-4A3B-89B2-FE75619EA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9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F85EDD-FB27-4EAD-948C-FCF0C1BB3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3A9C46-128F-4009-ABC1-B023E1136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B07D5-BD99-4BEC-A9E8-AAE569A8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3692-F3BF-486A-BAE2-D66F1A62568B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ECDDB-AEE0-4CD1-921D-CC267A77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7E47C-A5D2-4788-A627-27E54A0A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56B1-F5FF-4A3B-89B2-FE75619EA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BAD5A-67A1-45F3-9442-2B9B2D09B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B2CEA-9238-4F31-98CC-CF451E6C3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B6FE6-B794-4774-890C-ED8489B73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3692-F3BF-486A-BAE2-D66F1A62568B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A5EAE-BCE7-4D85-B4AA-BC752862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B2171-918D-4B60-A208-CADD14BEC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56B1-F5FF-4A3B-89B2-FE75619EA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6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60A3-8B8E-4D31-974E-BD5D677FD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118B1-6141-445B-B625-8163F76D1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7E83E-B4A4-47DC-9E83-9C9066F0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3692-F3BF-486A-BAE2-D66F1A62568B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3ECA1-50CE-40FB-A882-84EAB71B6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89447-67D2-4CCB-B04A-52FEA6DD3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56B1-F5FF-4A3B-89B2-FE75619EA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8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145FD-F2E6-48C6-AD61-DCE1CBFB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BB175-F579-4A5B-A711-483C6E2F8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3C2430-8105-4816-9E53-18739EE8B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D9E7-79A6-47C9-9AEE-BC44A3963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3692-F3BF-486A-BAE2-D66F1A62568B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3F78C-FC07-4EE2-861C-756E3F40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912E4-4743-4060-8E59-894DE18B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56B1-F5FF-4A3B-89B2-FE75619EA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60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BA01B-F12C-4CFD-8986-B45A7101B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D0324-5689-4762-BE00-1077B5B25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C209E9-5278-4A84-B0A2-AC792960E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C84B77-5E04-4C69-91FA-225974471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D8282D-9FD3-4732-B74D-DFAE3F13D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43178-6A63-419B-B87D-47C0682AF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3692-F3BF-486A-BAE2-D66F1A62568B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DD1A55-25F4-4FC1-9717-AFC9B55F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904529-8429-423D-8406-E60F0134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56B1-F5FF-4A3B-89B2-FE75619EA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8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CEE42-A5A9-4AD9-8E3F-F8137246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12377-C8F3-4022-A224-6270AC550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3692-F3BF-486A-BAE2-D66F1A62568B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EDFB0-C0A0-445A-80CD-A13EA9A27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2B7CD-986C-4FE3-AEDF-325931C3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56B1-F5FF-4A3B-89B2-FE75619EA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84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1221F-A729-4A66-BA97-C468F3FC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3692-F3BF-486A-BAE2-D66F1A62568B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AC0C5-DE2E-48A7-BA73-395B6D31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552CE-2B95-457B-9348-3D81C6D4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56B1-F5FF-4A3B-89B2-FE75619EA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511EA-E4B3-4066-982C-E69951F25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96C70-A3F5-462D-94F0-C094156AE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A9E8DE-7BC2-466F-AC87-A69D7C9C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95C45-FD2B-4E88-8FD6-7CB22B9F0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3692-F3BF-486A-BAE2-D66F1A62568B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0C9B2-8E22-49F4-B1A5-F3176F00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DE3BD-4D49-4569-9DF4-DD8D9A88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56B1-F5FF-4A3B-89B2-FE75619EA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0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7DB6-7073-4102-B283-EF72051AB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B80FF1-0A81-48DF-A58C-0D33B4F6C8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78F79-21C2-4BE4-AF98-6F6307C8D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6285A-9F2A-42E6-B6C7-675F76DF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3692-F3BF-486A-BAE2-D66F1A62568B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BFEE0-ED74-404B-9C58-3DC8088A4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F63C2-EEEB-4B01-84FE-286FB36D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56B1-F5FF-4A3B-89B2-FE75619EA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6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CD5634-2FC3-41DC-B9E9-FC72DF435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3500F-8B3C-456B-A14E-689D94110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B3611-62A8-4BEA-B6DD-60AADE24D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33692-F3BF-486A-BAE2-D66F1A62568B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D020D-5438-4EBE-9EEA-CB8804629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17E36-248F-459F-B487-7CBC2E5EE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756B1-F5FF-4A3B-89B2-FE75619EA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1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A84B28-56F2-4FA0-88DA-8AC2FB540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091" y="182881"/>
            <a:ext cx="11715077" cy="6379284"/>
          </a:xfrm>
        </p:spPr>
        <p:txBody>
          <a:bodyPr>
            <a:normAutofit/>
          </a:bodyPr>
          <a:lstStyle/>
          <a:p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Strategic brand management process</a:t>
            </a:r>
          </a:p>
        </p:txBody>
      </p:sp>
      <p:pic>
        <p:nvPicPr>
          <p:cNvPr id="1026" name="Picture 2" descr="Strategic Brand Management Process | 4 Steps [2021]">
            <a:extLst>
              <a:ext uri="{FF2B5EF4-FFF2-40B4-BE49-F238E27FC236}">
                <a16:creationId xmlns:a16="http://schemas.microsoft.com/office/drawing/2014/main" id="{8CA54A8F-9185-4A6D-8130-7B673ED74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47" y="1108038"/>
            <a:ext cx="9714155" cy="556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427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0C82B-0A74-49DF-98BA-7D4D8684E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090" y="199895"/>
            <a:ext cx="9144000" cy="47783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and establish brand positioning and values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1811C-9452-4112-B6C3-EA2D1D2CB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091" y="677732"/>
            <a:ext cx="11897957" cy="6013523"/>
          </a:xfrm>
        </p:spPr>
        <p:txBody>
          <a:bodyPr>
            <a:normAutofit/>
          </a:bodyPr>
          <a:lstStyle/>
          <a:p>
            <a:pPr algn="l"/>
            <a:endParaRPr lang="en-U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unique in the market. We work to provide better schooling conditions for children.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bringing Montenegro closer to the European Union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come to your address by free call on 4444 and take away the waste, 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all you have to do is separate it into 4 bags that we will give you.</a:t>
            </a:r>
          </a:p>
          <a:p>
            <a:pPr algn="l"/>
            <a:endParaRPr lang="en-US" sz="1400" dirty="0"/>
          </a:p>
          <a:p>
            <a:pPr algn="l"/>
            <a:endParaRPr lang="en-US" sz="1400" dirty="0"/>
          </a:p>
          <a:p>
            <a:pPr algn="l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24B9F0-482C-48FE-8B35-F69596C9A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3" y="3203089"/>
            <a:ext cx="4389119" cy="2816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B0451-5F49-4952-9F38-447833FFE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19" y="3203089"/>
            <a:ext cx="4389120" cy="281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36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E75DC-EF6C-43C8-A374-F7031F634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6146" y="-96818"/>
            <a:ext cx="9144000" cy="69924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and implement Brand Marketing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817F6B-F32C-402A-89F8-FAF2D410B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946"/>
            <a:ext cx="12192000" cy="5879054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campaign will be supported by the Ministry of Education of Montenegro </a:t>
            </a:r>
          </a:p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and the Ministry of Sustainable Development and Tourism.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will advertise our campaign in print and electronic media.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NGO Green home and the company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Deponija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support our action</a:t>
            </a:r>
          </a:p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through their website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Recycle, be our partner!                                        Be cool, recycle for our school!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6B3D8-60DC-4B3C-B6C0-32423C9CD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6" y="3220946"/>
            <a:ext cx="3802617" cy="2830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437EA6-42C8-4200-A185-DC718EB1C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711" y="3220946"/>
            <a:ext cx="4625788" cy="277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0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76768-90D5-4D9D-A286-E9DAC53F4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198"/>
            <a:ext cx="9144000" cy="64545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and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interprate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brand performance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12F63-09BE-45EC-96C0-2CE78C2AE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54" y="1161827"/>
            <a:ext cx="12016292" cy="5217458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the amount of collected waste on a daily basis.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Recalculate the number of participants on a daily, weekly and monthly basis </a:t>
            </a:r>
          </a:p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and follow the trend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an analysis of which part of the campaign gives the best results.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 a survey of project participants in which we see where are places to improve work.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853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DD436-DD3D-466F-B1AA-8F136416F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911"/>
            <a:ext cx="9144000" cy="60242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 and sustain of brand equity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4B17F-5754-4DDF-BFF1-5D345D47B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42" y="1247886"/>
            <a:ext cx="11908715" cy="5238973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 a multi-year contract with the company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Deponija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which provides us with the necessary infrastructure.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 a contract with Telekom, which will give us a free telephone line for several years.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 to the Ministry of Education that our brand be something </a:t>
            </a:r>
          </a:p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that can be implemented in all schools.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06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2CD57-8FB1-40A8-9027-1C6F43C79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0061" y="100387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 spider does not weave a web </a:t>
            </a:r>
            <a:b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single fly.”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folk saying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5FE32-D361-433C-8755-5C438EE49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90" y="2487987"/>
            <a:ext cx="10660828" cy="426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88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286</Words>
  <Application>Microsoft Office PowerPoint</Application>
  <PresentationFormat>Widescreen</PresentationFormat>
  <Paragraphs>35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Identify and establish brand positioning and values</vt:lpstr>
      <vt:lpstr>Plan and implement Brand Marketing program</vt:lpstr>
      <vt:lpstr>Measure and interprate brand performance</vt:lpstr>
      <vt:lpstr>Grow and sustain of brand equity</vt:lpstr>
      <vt:lpstr>“A spider does not weave a web  for a single fly.”       folk saying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Snezana</dc:creator>
  <cp:lastModifiedBy>Snezana</cp:lastModifiedBy>
  <cp:revision>15</cp:revision>
  <dcterms:created xsi:type="dcterms:W3CDTF">2022-01-31T16:43:13Z</dcterms:created>
  <dcterms:modified xsi:type="dcterms:W3CDTF">2022-01-31T18:43:30Z</dcterms:modified>
</cp:coreProperties>
</file>